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3" r:id="rId2"/>
    <p:sldId id="322" r:id="rId3"/>
    <p:sldId id="326" r:id="rId4"/>
    <p:sldId id="320" r:id="rId5"/>
    <p:sldId id="371" r:id="rId6"/>
    <p:sldId id="380" r:id="rId7"/>
    <p:sldId id="381" r:id="rId8"/>
    <p:sldId id="377" r:id="rId9"/>
    <p:sldId id="378" r:id="rId10"/>
    <p:sldId id="369" r:id="rId11"/>
    <p:sldId id="352" r:id="rId12"/>
    <p:sldId id="336" r:id="rId13"/>
    <p:sldId id="373" r:id="rId14"/>
    <p:sldId id="339" r:id="rId15"/>
    <p:sldId id="370" r:id="rId16"/>
    <p:sldId id="387" r:id="rId17"/>
    <p:sldId id="388" r:id="rId18"/>
    <p:sldId id="384" r:id="rId19"/>
    <p:sldId id="390" r:id="rId20"/>
    <p:sldId id="389" r:id="rId21"/>
    <p:sldId id="392" r:id="rId22"/>
    <p:sldId id="393" r:id="rId23"/>
    <p:sldId id="391" r:id="rId24"/>
    <p:sldId id="383" r:id="rId25"/>
    <p:sldId id="385" r:id="rId26"/>
    <p:sldId id="382" r:id="rId27"/>
    <p:sldId id="386" r:id="rId28"/>
    <p:sldId id="287" r:id="rId29"/>
    <p:sldId id="394" r:id="rId30"/>
    <p:sldId id="396" r:id="rId31"/>
    <p:sldId id="364" r:id="rId32"/>
    <p:sldId id="395" r:id="rId33"/>
    <p:sldId id="294" r:id="rId34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9" autoAdjust="0"/>
    <p:restoredTop sz="95748" autoAdjust="0"/>
  </p:normalViewPr>
  <p:slideViewPr>
    <p:cSldViewPr>
      <p:cViewPr varScale="1">
        <p:scale>
          <a:sx n="109" d="100"/>
          <a:sy n="109" d="100"/>
        </p:scale>
        <p:origin x="67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5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298806-90C8-4648-99C6-CEB835AF8D99}" type="doc">
      <dgm:prSet loTypeId="urn:microsoft.com/office/officeart/2009/3/layout/IncreasingArrowsProcess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C0B48B3F-C8E5-412E-BAA6-7FD9339A1165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Arduino</a:t>
          </a:r>
          <a:r>
            <a:rPr lang="en-US" altLang="ko-KR" sz="1800" baseline="0" dirty="0"/>
            <a:t> Control</a:t>
          </a:r>
          <a:endParaRPr lang="ko-KR" altLang="en-US" sz="1800" dirty="0"/>
        </a:p>
      </dgm:t>
    </dgm:pt>
    <dgm:pt modelId="{A65254A5-5492-4545-ACCD-19845560512D}" type="parTrans" cxnId="{E2AEE541-B032-4216-AB15-9218638A313B}">
      <dgm:prSet/>
      <dgm:spPr/>
      <dgm:t>
        <a:bodyPr/>
        <a:lstStyle/>
        <a:p>
          <a:pPr latinLnBrk="1"/>
          <a:endParaRPr lang="ko-KR" altLang="en-US" sz="2000"/>
        </a:p>
      </dgm:t>
    </dgm:pt>
    <dgm:pt modelId="{4229D0C7-0E16-4C03-A08F-615C18ED504D}" type="sibTrans" cxnId="{E2AEE541-B032-4216-AB15-9218638A313B}">
      <dgm:prSet/>
      <dgm:spPr/>
      <dgm:t>
        <a:bodyPr/>
        <a:lstStyle/>
        <a:p>
          <a:pPr latinLnBrk="1"/>
          <a:endParaRPr lang="ko-KR" altLang="en-US" sz="2000"/>
        </a:p>
      </dgm:t>
    </dgm:pt>
    <dgm:pt modelId="{4E7CA96C-6D4B-4375-AE15-3E13E81F6A7B}">
      <dgm:prSet phldrT="[텍스트]" custT="1"/>
      <dgm:spPr/>
      <dgm:t>
        <a:bodyPr/>
        <a:lstStyle/>
        <a:p>
          <a:pPr latinLnBrk="1"/>
          <a:r>
            <a:rPr lang="en-US" altLang="ko-KR" sz="1800" dirty="0"/>
            <a:t>Mobile</a:t>
          </a:r>
          <a:r>
            <a:rPr lang="ko-KR" altLang="en-US" sz="1800" dirty="0"/>
            <a:t> </a:t>
          </a:r>
          <a:r>
            <a:rPr lang="en-US" altLang="ko-KR" sz="1800" dirty="0"/>
            <a:t>APP</a:t>
          </a:r>
          <a:endParaRPr lang="ko-KR" altLang="en-US" sz="1800" dirty="0"/>
        </a:p>
      </dgm:t>
    </dgm:pt>
    <dgm:pt modelId="{2EE551A9-955C-4342-AB83-FB5660AB384B}" type="parTrans" cxnId="{F1DE876E-F126-4E52-81D8-D1F73DC10CAA}">
      <dgm:prSet/>
      <dgm:spPr/>
      <dgm:t>
        <a:bodyPr/>
        <a:lstStyle/>
        <a:p>
          <a:pPr latinLnBrk="1"/>
          <a:endParaRPr lang="ko-KR" altLang="en-US" sz="2000"/>
        </a:p>
      </dgm:t>
    </dgm:pt>
    <dgm:pt modelId="{04AD6663-46CD-412C-AABC-D00BC965BA12}" type="sibTrans" cxnId="{F1DE876E-F126-4E52-81D8-D1F73DC10CAA}">
      <dgm:prSet/>
      <dgm:spPr/>
      <dgm:t>
        <a:bodyPr/>
        <a:lstStyle/>
        <a:p>
          <a:pPr latinLnBrk="1"/>
          <a:endParaRPr lang="ko-KR" altLang="en-US" sz="2000"/>
        </a:p>
      </dgm:t>
    </dgm:pt>
    <dgm:pt modelId="{1C98472F-BA92-4D4F-A718-6CD37D0293E3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Total_Review.java</a:t>
          </a:r>
          <a:endParaRPr lang="ko-KR" altLang="en-US" sz="1100" b="1" dirty="0"/>
        </a:p>
      </dgm:t>
    </dgm:pt>
    <dgm:pt modelId="{42CE8C97-2B7D-4B88-834A-87099B8FB825}" type="parTrans" cxnId="{BAAFB00A-C110-4693-9B32-28415A04DFEA}">
      <dgm:prSet/>
      <dgm:spPr/>
      <dgm:t>
        <a:bodyPr/>
        <a:lstStyle/>
        <a:p>
          <a:pPr latinLnBrk="1"/>
          <a:endParaRPr lang="ko-KR" altLang="en-US" sz="2000"/>
        </a:p>
      </dgm:t>
    </dgm:pt>
    <dgm:pt modelId="{D6C8EFEC-4A52-4726-9558-AC8D4B2B4959}" type="sibTrans" cxnId="{BAAFB00A-C110-4693-9B32-28415A04DFEA}">
      <dgm:prSet/>
      <dgm:spPr/>
      <dgm:t>
        <a:bodyPr/>
        <a:lstStyle/>
        <a:p>
          <a:pPr latinLnBrk="1"/>
          <a:endParaRPr lang="ko-KR" altLang="en-US" sz="2000"/>
        </a:p>
      </dgm:t>
    </dgm:pt>
    <dgm:pt modelId="{7B34A3B1-447F-4F47-B7E5-B0779C83236B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 err="1"/>
            <a:t>Arduino_Streaming.ino</a:t>
          </a:r>
          <a:endParaRPr lang="ko-KR" altLang="en-US" sz="1100" b="1" dirty="0"/>
        </a:p>
      </dgm:t>
    </dgm:pt>
    <dgm:pt modelId="{0622EC6B-50EC-40C2-B487-DCCA32D68C75}" type="parTrans" cxnId="{8CBD806A-D13E-421E-BB49-F6DA35E773B9}">
      <dgm:prSet/>
      <dgm:spPr/>
      <dgm:t>
        <a:bodyPr/>
        <a:lstStyle/>
        <a:p>
          <a:pPr latinLnBrk="1"/>
          <a:endParaRPr lang="ko-KR" altLang="en-US" sz="2000"/>
        </a:p>
      </dgm:t>
    </dgm:pt>
    <dgm:pt modelId="{256804F3-40C6-4F1E-B772-D7F7D9FF7611}" type="sibTrans" cxnId="{8CBD806A-D13E-421E-BB49-F6DA35E773B9}">
      <dgm:prSet/>
      <dgm:spPr/>
      <dgm:t>
        <a:bodyPr/>
        <a:lstStyle/>
        <a:p>
          <a:pPr latinLnBrk="1"/>
          <a:endParaRPr lang="ko-KR" altLang="en-US" sz="2000"/>
        </a:p>
      </dgm:t>
    </dgm:pt>
    <dgm:pt modelId="{1232E986-B630-4392-9DD6-305124B5FDD1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900" dirty="0"/>
            <a:t>ESP32 </a:t>
          </a:r>
          <a:r>
            <a:rPr lang="en-US" altLang="ko-KR" sz="900" dirty="0" err="1"/>
            <a:t>Wifi</a:t>
          </a:r>
          <a:r>
            <a:rPr lang="en-US" altLang="ko-KR" sz="900" dirty="0"/>
            <a:t> </a:t>
          </a:r>
          <a:r>
            <a:rPr lang="ko-KR" altLang="en-US" sz="900" dirty="0"/>
            <a:t>제어</a:t>
          </a:r>
        </a:p>
      </dgm:t>
    </dgm:pt>
    <dgm:pt modelId="{27F857F6-8E03-4F95-9278-75D773C843CD}" type="parTrans" cxnId="{5EBCE804-3DE7-40BF-B634-C9F6272B552B}">
      <dgm:prSet/>
      <dgm:spPr/>
      <dgm:t>
        <a:bodyPr/>
        <a:lstStyle/>
        <a:p>
          <a:pPr latinLnBrk="1"/>
          <a:endParaRPr lang="ko-KR" altLang="en-US" sz="2000"/>
        </a:p>
      </dgm:t>
    </dgm:pt>
    <dgm:pt modelId="{D168ADDF-88DA-4958-9B5F-483A18FDF947}" type="sibTrans" cxnId="{5EBCE804-3DE7-40BF-B634-C9F6272B552B}">
      <dgm:prSet/>
      <dgm:spPr/>
      <dgm:t>
        <a:bodyPr/>
        <a:lstStyle/>
        <a:p>
          <a:pPr latinLnBrk="1"/>
          <a:endParaRPr lang="ko-KR" altLang="en-US" sz="2000"/>
        </a:p>
      </dgm:t>
    </dgm:pt>
    <dgm:pt modelId="{2FF4E505-05B1-4C75-A5C8-C30B63B93983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영상 스트리밍 </a:t>
          </a:r>
          <a:r>
            <a:rPr lang="en-US" altLang="ko-KR" sz="900" dirty="0"/>
            <a:t>URL </a:t>
          </a:r>
          <a:r>
            <a:rPr lang="ko-KR" altLang="en-US" sz="900" dirty="0"/>
            <a:t>생성</a:t>
          </a:r>
        </a:p>
      </dgm:t>
    </dgm:pt>
    <dgm:pt modelId="{EDB81A08-F188-4A09-8B66-1BC88227AE40}" type="parTrans" cxnId="{BB9087BA-3A38-4DDA-B25B-B76DAC095EA6}">
      <dgm:prSet/>
      <dgm:spPr/>
      <dgm:t>
        <a:bodyPr/>
        <a:lstStyle/>
        <a:p>
          <a:pPr latinLnBrk="1"/>
          <a:endParaRPr lang="ko-KR" altLang="en-US" sz="2000"/>
        </a:p>
      </dgm:t>
    </dgm:pt>
    <dgm:pt modelId="{BBCEC2F1-6F76-4DB6-87D6-BE4FEE5F4C3A}" type="sibTrans" cxnId="{BB9087BA-3A38-4DDA-B25B-B76DAC095EA6}">
      <dgm:prSet/>
      <dgm:spPr/>
      <dgm:t>
        <a:bodyPr/>
        <a:lstStyle/>
        <a:p>
          <a:pPr latinLnBrk="1"/>
          <a:endParaRPr lang="ko-KR" altLang="en-US" sz="2000"/>
        </a:p>
      </dgm:t>
    </dgm:pt>
    <dgm:pt modelId="{B98559D7-EC3E-4703-A610-7A8DD10E64C7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Admin</a:t>
          </a:r>
          <a:r>
            <a:rPr lang="ko-KR" altLang="en-US" sz="1800" dirty="0"/>
            <a:t> </a:t>
          </a:r>
          <a:r>
            <a:rPr lang="en-US" altLang="ko-KR" sz="1800" dirty="0"/>
            <a:t>Backend</a:t>
          </a:r>
          <a:endParaRPr lang="ko-KR" altLang="en-US" sz="1800" dirty="0"/>
        </a:p>
      </dgm:t>
    </dgm:pt>
    <dgm:pt modelId="{B73D62B1-506A-494E-B702-F707BF6B4ADD}" type="parTrans" cxnId="{7EACC9A9-F58B-45D1-A682-A04E651DBE72}">
      <dgm:prSet/>
      <dgm:spPr/>
      <dgm:t>
        <a:bodyPr/>
        <a:lstStyle/>
        <a:p>
          <a:pPr latinLnBrk="1"/>
          <a:endParaRPr lang="ko-KR" altLang="en-US" sz="2000"/>
        </a:p>
      </dgm:t>
    </dgm:pt>
    <dgm:pt modelId="{0928291A-47BB-40F4-A746-85064C948835}" type="sibTrans" cxnId="{7EACC9A9-F58B-45D1-A682-A04E651DBE72}">
      <dgm:prSet/>
      <dgm:spPr/>
      <dgm:t>
        <a:bodyPr/>
        <a:lstStyle/>
        <a:p>
          <a:pPr latinLnBrk="1"/>
          <a:endParaRPr lang="ko-KR" altLang="en-US" sz="2000"/>
        </a:p>
      </dgm:t>
    </dgm:pt>
    <dgm:pt modelId="{582D1E85-E225-46FE-9BDC-370FC419AC6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cvbarcode.py</a:t>
          </a:r>
          <a:endParaRPr lang="ko-KR" altLang="en-US" sz="1100" b="1" dirty="0"/>
        </a:p>
      </dgm:t>
    </dgm:pt>
    <dgm:pt modelId="{F127EB8F-B9ED-4C50-B739-F63153578442}" type="parTrans" cxnId="{A3D950B9-9A87-4AAA-B754-3745E6207409}">
      <dgm:prSet/>
      <dgm:spPr/>
      <dgm:t>
        <a:bodyPr/>
        <a:lstStyle/>
        <a:p>
          <a:pPr latinLnBrk="1"/>
          <a:endParaRPr lang="ko-KR" altLang="en-US" sz="2000"/>
        </a:p>
      </dgm:t>
    </dgm:pt>
    <dgm:pt modelId="{0090C6B6-1CB7-411F-B944-750192958B0A}" type="sibTrans" cxnId="{A3D950B9-9A87-4AAA-B754-3745E6207409}">
      <dgm:prSet/>
      <dgm:spPr/>
      <dgm:t>
        <a:bodyPr/>
        <a:lstStyle/>
        <a:p>
          <a:pPr latinLnBrk="1"/>
          <a:endParaRPr lang="ko-KR" altLang="en-US" sz="2000"/>
        </a:p>
      </dgm:t>
    </dgm:pt>
    <dgm:pt modelId="{C5D81367-F228-4F5D-B746-18FEEFE450BF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영상 내 바코드 인식</a:t>
          </a:r>
        </a:p>
      </dgm:t>
    </dgm:pt>
    <dgm:pt modelId="{0CBBAEEF-390C-48A0-A2F8-7802F1BFBABD}" type="parTrans" cxnId="{6643ACD2-0929-4843-B14F-0D6C56AE75A0}">
      <dgm:prSet/>
      <dgm:spPr/>
      <dgm:t>
        <a:bodyPr/>
        <a:lstStyle/>
        <a:p>
          <a:pPr latinLnBrk="1"/>
          <a:endParaRPr lang="ko-KR" altLang="en-US" sz="2000"/>
        </a:p>
      </dgm:t>
    </dgm:pt>
    <dgm:pt modelId="{4A0F46BC-1203-4EDB-B571-58DC800637B9}" type="sibTrans" cxnId="{6643ACD2-0929-4843-B14F-0D6C56AE75A0}">
      <dgm:prSet/>
      <dgm:spPr/>
      <dgm:t>
        <a:bodyPr/>
        <a:lstStyle/>
        <a:p>
          <a:pPr latinLnBrk="1"/>
          <a:endParaRPr lang="ko-KR" altLang="en-US" sz="2000"/>
        </a:p>
      </dgm:t>
    </dgm:pt>
    <dgm:pt modelId="{BE4EB9AD-D086-4BE1-BE26-3FA3B97253FA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driveupload.py</a:t>
          </a:r>
          <a:endParaRPr lang="ko-KR" altLang="en-US" sz="1100" b="1" dirty="0"/>
        </a:p>
      </dgm:t>
    </dgm:pt>
    <dgm:pt modelId="{366FAD18-59F3-4255-AEB4-CD9F1F774522}" type="parTrans" cxnId="{A56BD853-0ADC-406E-90BE-49278D2C6478}">
      <dgm:prSet/>
      <dgm:spPr/>
      <dgm:t>
        <a:bodyPr/>
        <a:lstStyle/>
        <a:p>
          <a:pPr latinLnBrk="1"/>
          <a:endParaRPr lang="ko-KR" altLang="en-US" sz="2000"/>
        </a:p>
      </dgm:t>
    </dgm:pt>
    <dgm:pt modelId="{C9FF8FF3-55B4-4E37-9985-49DB7EBA9E37}" type="sibTrans" cxnId="{A56BD853-0ADC-406E-90BE-49278D2C6478}">
      <dgm:prSet/>
      <dgm:spPr/>
      <dgm:t>
        <a:bodyPr/>
        <a:lstStyle/>
        <a:p>
          <a:pPr latinLnBrk="1"/>
          <a:endParaRPr lang="ko-KR" altLang="en-US" sz="2000"/>
        </a:p>
      </dgm:t>
    </dgm:pt>
    <dgm:pt modelId="{B3673E8A-AF21-4600-A40A-E6835822045C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900" dirty="0" err="1"/>
            <a:t>Textmining</a:t>
          </a:r>
          <a:r>
            <a:rPr lang="en-US" altLang="ko-KR" sz="900" dirty="0"/>
            <a:t> </a:t>
          </a:r>
          <a:r>
            <a:rPr lang="ko-KR" altLang="en-US" sz="900" dirty="0"/>
            <a:t>결과를 </a:t>
          </a:r>
          <a:r>
            <a:rPr lang="en-US" altLang="ko-KR" sz="900" dirty="0"/>
            <a:t>Firebase</a:t>
          </a:r>
          <a:r>
            <a:rPr lang="ko-KR" altLang="en-US" sz="900" dirty="0"/>
            <a:t>를 통해 서버로 전달</a:t>
          </a:r>
        </a:p>
      </dgm:t>
    </dgm:pt>
    <dgm:pt modelId="{26AEDA28-FD98-4DDA-B7F7-99A1606ADD9D}" type="parTrans" cxnId="{BA9C14FC-0315-4C1A-AC01-C660C1440D2A}">
      <dgm:prSet/>
      <dgm:spPr/>
      <dgm:t>
        <a:bodyPr/>
        <a:lstStyle/>
        <a:p>
          <a:pPr latinLnBrk="1"/>
          <a:endParaRPr lang="ko-KR" altLang="en-US" sz="2000"/>
        </a:p>
      </dgm:t>
    </dgm:pt>
    <dgm:pt modelId="{4F9C3631-7E4B-416F-80F1-A6326F0AF2D4}" type="sibTrans" cxnId="{BA9C14FC-0315-4C1A-AC01-C660C1440D2A}">
      <dgm:prSet/>
      <dgm:spPr/>
      <dgm:t>
        <a:bodyPr/>
        <a:lstStyle/>
        <a:p>
          <a:pPr latinLnBrk="1"/>
          <a:endParaRPr lang="ko-KR" altLang="en-US" sz="2000"/>
        </a:p>
      </dgm:t>
    </dgm:pt>
    <dgm:pt modelId="{529901C7-49B5-42A5-976D-3C4228A164F3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textmining.py</a:t>
          </a:r>
          <a:endParaRPr lang="ko-KR" altLang="en-US" sz="1100" b="1" dirty="0"/>
        </a:p>
      </dgm:t>
    </dgm:pt>
    <dgm:pt modelId="{1DF3C7BF-EEF1-4402-819C-1603F0BFB2F5}" type="parTrans" cxnId="{266C2474-4C50-4D58-85C4-308965559C0B}">
      <dgm:prSet/>
      <dgm:spPr/>
      <dgm:t>
        <a:bodyPr/>
        <a:lstStyle/>
        <a:p>
          <a:pPr latinLnBrk="1"/>
          <a:endParaRPr lang="ko-KR" altLang="en-US" sz="2000"/>
        </a:p>
      </dgm:t>
    </dgm:pt>
    <dgm:pt modelId="{86EBDDFB-2583-474A-B2A4-F96005E12BB1}" type="sibTrans" cxnId="{266C2474-4C50-4D58-85C4-308965559C0B}">
      <dgm:prSet/>
      <dgm:spPr/>
      <dgm:t>
        <a:bodyPr/>
        <a:lstStyle/>
        <a:p>
          <a:pPr latinLnBrk="1"/>
          <a:endParaRPr lang="ko-KR" altLang="en-US" sz="2000"/>
        </a:p>
      </dgm:t>
    </dgm:pt>
    <dgm:pt modelId="{2A5D8F7B-188A-46B0-AEB3-CBD0EE0F5C0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바코드 번호에 따른 상품 리뷰를 </a:t>
          </a:r>
          <a:r>
            <a:rPr lang="en-US" altLang="ko-KR" sz="900" dirty="0"/>
            <a:t>fetch</a:t>
          </a:r>
          <a:r>
            <a:rPr lang="ko-KR" altLang="en-US" sz="900" dirty="0"/>
            <a:t>한 후 키워드 </a:t>
          </a:r>
          <a:r>
            <a:rPr lang="en-US" altLang="ko-KR" sz="900" dirty="0" err="1"/>
            <a:t>textmining</a:t>
          </a:r>
          <a:r>
            <a:rPr lang="en-US" altLang="ko-KR" sz="900" dirty="0"/>
            <a:t> </a:t>
          </a:r>
          <a:r>
            <a:rPr lang="ko-KR" altLang="en-US" sz="900" dirty="0"/>
            <a:t>진행</a:t>
          </a:r>
        </a:p>
      </dgm:t>
    </dgm:pt>
    <dgm:pt modelId="{8CE050B0-7CF9-4D96-B8D6-92EC61BADD4F}" type="parTrans" cxnId="{E9A509BB-E5DF-43A3-BA21-49A80CEC7F5E}">
      <dgm:prSet/>
      <dgm:spPr/>
      <dgm:t>
        <a:bodyPr/>
        <a:lstStyle/>
        <a:p>
          <a:pPr latinLnBrk="1"/>
          <a:endParaRPr lang="ko-KR" altLang="en-US" sz="2000"/>
        </a:p>
      </dgm:t>
    </dgm:pt>
    <dgm:pt modelId="{2D2EF59B-E551-48A4-B09A-6D239A9CE214}" type="sibTrans" cxnId="{E9A509BB-E5DF-43A3-BA21-49A80CEC7F5E}">
      <dgm:prSet/>
      <dgm:spPr/>
      <dgm:t>
        <a:bodyPr/>
        <a:lstStyle/>
        <a:p>
          <a:pPr latinLnBrk="1"/>
          <a:endParaRPr lang="ko-KR" altLang="en-US" sz="2000"/>
        </a:p>
      </dgm:t>
    </dgm:pt>
    <dgm:pt modelId="{3D28CAB4-04AF-4716-8657-6EAA8310B489}">
      <dgm:prSet phldrT="[텍스트]" custT="1"/>
      <dgm:spPr/>
      <dgm:t>
        <a:bodyPr/>
        <a:lstStyle/>
        <a:p>
          <a:pPr latinLnBrk="1"/>
          <a:r>
            <a:rPr lang="en-US" altLang="ko-KR" sz="1800" dirty="0"/>
            <a:t>Admin</a:t>
          </a:r>
          <a:r>
            <a:rPr lang="ko-KR" altLang="en-US" sz="1800" dirty="0"/>
            <a:t> </a:t>
          </a:r>
          <a:r>
            <a:rPr lang="en-US" altLang="ko-KR" sz="1800" dirty="0"/>
            <a:t>Crawling</a:t>
          </a:r>
          <a:endParaRPr lang="ko-KR" altLang="en-US" sz="1800" dirty="0"/>
        </a:p>
      </dgm:t>
    </dgm:pt>
    <dgm:pt modelId="{9C9EF424-603A-4EF1-ADCC-61367901FBDF}" type="parTrans" cxnId="{369603FD-A8AA-45DE-B89D-E6E58AE583F8}">
      <dgm:prSet/>
      <dgm:spPr/>
      <dgm:t>
        <a:bodyPr/>
        <a:lstStyle/>
        <a:p>
          <a:pPr latinLnBrk="1"/>
          <a:endParaRPr lang="ko-KR" altLang="en-US" sz="2000"/>
        </a:p>
      </dgm:t>
    </dgm:pt>
    <dgm:pt modelId="{06A7BABC-087D-41CB-973B-3E9E62950657}" type="sibTrans" cxnId="{369603FD-A8AA-45DE-B89D-E6E58AE583F8}">
      <dgm:prSet/>
      <dgm:spPr/>
      <dgm:t>
        <a:bodyPr/>
        <a:lstStyle/>
        <a:p>
          <a:pPr latinLnBrk="1"/>
          <a:endParaRPr lang="ko-KR" altLang="en-US" sz="2000"/>
        </a:p>
      </dgm:t>
    </dgm:pt>
    <dgm:pt modelId="{747B098D-7671-4133-833A-D3504A96F5DA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Total_Crawl.py</a:t>
          </a:r>
          <a:endParaRPr lang="ko-KR" altLang="en-US" sz="1100" b="1" dirty="0"/>
        </a:p>
      </dgm:t>
    </dgm:pt>
    <dgm:pt modelId="{F7EF5139-2A77-4A51-8359-119CCF2E62C4}" type="parTrans" cxnId="{AD681FD6-858C-47C2-A7AF-9B07F4D6E982}">
      <dgm:prSet/>
      <dgm:spPr/>
      <dgm:t>
        <a:bodyPr/>
        <a:lstStyle/>
        <a:p>
          <a:pPr latinLnBrk="1"/>
          <a:endParaRPr lang="ko-KR" altLang="en-US" sz="2000"/>
        </a:p>
      </dgm:t>
    </dgm:pt>
    <dgm:pt modelId="{1380D74D-5270-45F7-89C6-D7610D2F9822}" type="sibTrans" cxnId="{AD681FD6-858C-47C2-A7AF-9B07F4D6E982}">
      <dgm:prSet/>
      <dgm:spPr/>
      <dgm:t>
        <a:bodyPr/>
        <a:lstStyle/>
        <a:p>
          <a:pPr latinLnBrk="1"/>
          <a:endParaRPr lang="ko-KR" altLang="en-US" sz="2000"/>
        </a:p>
      </dgm:t>
    </dgm:pt>
    <dgm:pt modelId="{0E384880-D20E-4411-985B-A55AB52F06F5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온라인 쇼핑몰 별로 설계된 </a:t>
          </a:r>
          <a:r>
            <a:rPr lang="en-US" altLang="ko-KR" sz="900" dirty="0"/>
            <a:t>Crawling</a:t>
          </a:r>
          <a:r>
            <a:rPr lang="ko-KR" altLang="en-US" sz="900" dirty="0"/>
            <a:t>을 진행하여 </a:t>
          </a:r>
          <a:r>
            <a:rPr lang="en-US" altLang="ko-KR" sz="900" dirty="0"/>
            <a:t>MySQL DB </a:t>
          </a:r>
          <a:r>
            <a:rPr lang="ko-KR" altLang="en-US" sz="900" dirty="0"/>
            <a:t>내에 저장</a:t>
          </a:r>
        </a:p>
      </dgm:t>
    </dgm:pt>
    <dgm:pt modelId="{528A8B1F-5C44-465C-8F31-9B9BF1656AF1}" type="parTrans" cxnId="{00724B9D-AC89-4261-9E4E-A82C6CF357DD}">
      <dgm:prSet/>
      <dgm:spPr/>
      <dgm:t>
        <a:bodyPr/>
        <a:lstStyle/>
        <a:p>
          <a:pPr latinLnBrk="1"/>
          <a:endParaRPr lang="ko-KR" altLang="en-US" sz="2000"/>
        </a:p>
      </dgm:t>
    </dgm:pt>
    <dgm:pt modelId="{4E43B8DC-00E1-4C5F-8D73-A39BF96F1AD5}" type="sibTrans" cxnId="{00724B9D-AC89-4261-9E4E-A82C6CF357DD}">
      <dgm:prSet/>
      <dgm:spPr/>
      <dgm:t>
        <a:bodyPr/>
        <a:lstStyle/>
        <a:p>
          <a:pPr latinLnBrk="1"/>
          <a:endParaRPr lang="ko-KR" altLang="en-US" sz="2000"/>
        </a:p>
      </dgm:t>
    </dgm:pt>
    <dgm:pt modelId="{3A1B2E73-2850-4C4E-A020-3254E7A06DEA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050" b="1" spc="-100" baseline="0" dirty="0"/>
            <a:t>TM_LotteOn_Crawl_DB_Save.py</a:t>
          </a:r>
          <a:endParaRPr lang="ko-KR" altLang="en-US" sz="1050" b="1" spc="-100" baseline="0" dirty="0"/>
        </a:p>
      </dgm:t>
    </dgm:pt>
    <dgm:pt modelId="{E296838B-B72A-44DF-A639-79B414081B62}" type="parTrans" cxnId="{B1DB9245-8677-498D-8668-CF984C200775}">
      <dgm:prSet/>
      <dgm:spPr/>
      <dgm:t>
        <a:bodyPr/>
        <a:lstStyle/>
        <a:p>
          <a:pPr latinLnBrk="1"/>
          <a:endParaRPr lang="ko-KR" altLang="en-US" sz="2000"/>
        </a:p>
      </dgm:t>
    </dgm:pt>
    <dgm:pt modelId="{90E3014D-3876-47FA-A5F1-82FD9BA4788B}" type="sibTrans" cxnId="{B1DB9245-8677-498D-8668-CF984C200775}">
      <dgm:prSet/>
      <dgm:spPr/>
      <dgm:t>
        <a:bodyPr/>
        <a:lstStyle/>
        <a:p>
          <a:pPr latinLnBrk="1"/>
          <a:endParaRPr lang="ko-KR" altLang="en-US" sz="2000"/>
        </a:p>
      </dgm:t>
    </dgm:pt>
    <dgm:pt modelId="{108ACA94-7C86-4D4C-90A8-884ED052B3E8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 err="1"/>
            <a:t>롯데온</a:t>
          </a:r>
          <a:r>
            <a:rPr lang="ko-KR" altLang="en-US" sz="900" dirty="0"/>
            <a:t> 쇼핑몰 웹페이지에 적합한 </a:t>
          </a:r>
          <a:r>
            <a:rPr lang="en-US" altLang="ko-KR" sz="900" dirty="0"/>
            <a:t>Crawling </a:t>
          </a:r>
          <a:r>
            <a:rPr lang="ko-KR" altLang="en-US" sz="900" dirty="0"/>
            <a:t>코드</a:t>
          </a:r>
        </a:p>
      </dgm:t>
    </dgm:pt>
    <dgm:pt modelId="{5DF83FC2-52D5-4BA1-A79A-74C788786427}" type="parTrans" cxnId="{EFA85254-598A-4979-82A7-7E4384BDD132}">
      <dgm:prSet/>
      <dgm:spPr/>
      <dgm:t>
        <a:bodyPr/>
        <a:lstStyle/>
        <a:p>
          <a:pPr latinLnBrk="1"/>
          <a:endParaRPr lang="ko-KR" altLang="en-US" sz="2000"/>
        </a:p>
      </dgm:t>
    </dgm:pt>
    <dgm:pt modelId="{68928F5B-C946-4BD7-8968-843209E01BAA}" type="sibTrans" cxnId="{EFA85254-598A-4979-82A7-7E4384BDD132}">
      <dgm:prSet/>
      <dgm:spPr/>
      <dgm:t>
        <a:bodyPr/>
        <a:lstStyle/>
        <a:p>
          <a:pPr latinLnBrk="1"/>
          <a:endParaRPr lang="ko-KR" altLang="en-US" sz="2000"/>
        </a:p>
      </dgm:t>
    </dgm:pt>
    <dgm:pt modelId="{C69E8A81-ADED-4631-ABCF-0606D4911AA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050" b="1" spc="-100" baseline="0" dirty="0"/>
            <a:t>TM_SSG_Crawl_DB_Save.py</a:t>
          </a:r>
          <a:endParaRPr lang="ko-KR" altLang="en-US" sz="1050" b="1" spc="-100" baseline="0" dirty="0"/>
        </a:p>
      </dgm:t>
    </dgm:pt>
    <dgm:pt modelId="{E86545A6-6B6D-4ED9-A5B7-AECCFCE71EC3}" type="parTrans" cxnId="{9D2E3FFA-3B8E-4AD1-9DA9-148952DCAA95}">
      <dgm:prSet/>
      <dgm:spPr/>
      <dgm:t>
        <a:bodyPr/>
        <a:lstStyle/>
        <a:p>
          <a:pPr latinLnBrk="1"/>
          <a:endParaRPr lang="ko-KR" altLang="en-US" sz="2000"/>
        </a:p>
      </dgm:t>
    </dgm:pt>
    <dgm:pt modelId="{25ED016C-D90C-403E-881A-893AF051BACD}" type="sibTrans" cxnId="{9D2E3FFA-3B8E-4AD1-9DA9-148952DCAA95}">
      <dgm:prSet/>
      <dgm:spPr/>
      <dgm:t>
        <a:bodyPr/>
        <a:lstStyle/>
        <a:p>
          <a:pPr latinLnBrk="1"/>
          <a:endParaRPr lang="ko-KR" altLang="en-US" sz="2000"/>
        </a:p>
      </dgm:t>
    </dgm:pt>
    <dgm:pt modelId="{833B3540-1A98-4E5B-8029-6164D92076C4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신세계 쇼핑몰 웹페이지에 적합한 </a:t>
          </a:r>
          <a:r>
            <a:rPr lang="en-US" altLang="ko-KR" sz="900" dirty="0"/>
            <a:t>Crawling </a:t>
          </a:r>
          <a:r>
            <a:rPr lang="ko-KR" altLang="en-US" sz="900" dirty="0"/>
            <a:t>코드</a:t>
          </a:r>
        </a:p>
      </dgm:t>
    </dgm:pt>
    <dgm:pt modelId="{60AB0727-7252-4487-920A-6178E2D93945}" type="parTrans" cxnId="{9879381F-120E-421F-BF28-CC426A417182}">
      <dgm:prSet/>
      <dgm:spPr/>
      <dgm:t>
        <a:bodyPr/>
        <a:lstStyle/>
        <a:p>
          <a:pPr latinLnBrk="1"/>
          <a:endParaRPr lang="ko-KR" altLang="en-US" sz="2000"/>
        </a:p>
      </dgm:t>
    </dgm:pt>
    <dgm:pt modelId="{DF71EFE5-F5BA-444B-8A62-956278AEB51A}" type="sibTrans" cxnId="{9879381F-120E-421F-BF28-CC426A417182}">
      <dgm:prSet/>
      <dgm:spPr/>
      <dgm:t>
        <a:bodyPr/>
        <a:lstStyle/>
        <a:p>
          <a:pPr latinLnBrk="1"/>
          <a:endParaRPr lang="ko-KR" altLang="en-US" sz="2000"/>
        </a:p>
      </dgm:t>
    </dgm:pt>
    <dgm:pt modelId="{30B7F531-0882-4CA9-9269-3194373532E0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MainActivity.java</a:t>
          </a:r>
          <a:endParaRPr lang="ko-KR" altLang="en-US" sz="1100" b="1" dirty="0"/>
        </a:p>
      </dgm:t>
    </dgm:pt>
    <dgm:pt modelId="{D7E6C7E9-E819-42F1-8D41-547F62C7219C}" type="parTrans" cxnId="{6A7A9AE3-4224-432E-B78C-67B7FC883BBB}">
      <dgm:prSet/>
      <dgm:spPr/>
      <dgm:t>
        <a:bodyPr/>
        <a:lstStyle/>
        <a:p>
          <a:pPr latinLnBrk="1"/>
          <a:endParaRPr lang="ko-KR" altLang="en-US" sz="2000"/>
        </a:p>
      </dgm:t>
    </dgm:pt>
    <dgm:pt modelId="{B94FA151-4136-48DB-8273-8EF5B1F8D7AF}" type="sibTrans" cxnId="{6A7A9AE3-4224-432E-B78C-67B7FC883BBB}">
      <dgm:prSet/>
      <dgm:spPr/>
      <dgm:t>
        <a:bodyPr/>
        <a:lstStyle/>
        <a:p>
          <a:pPr latinLnBrk="1"/>
          <a:endParaRPr lang="ko-KR" altLang="en-US" sz="2000"/>
        </a:p>
      </dgm:t>
    </dgm:pt>
    <dgm:pt modelId="{142D96CC-AF52-461D-87B0-5FB24832D22E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상품 이름</a:t>
          </a:r>
          <a:r>
            <a:rPr lang="en-US" altLang="ko-KR" sz="900" dirty="0"/>
            <a:t>, </a:t>
          </a:r>
          <a:r>
            <a:rPr lang="ko-KR" altLang="en-US" sz="900" dirty="0"/>
            <a:t>사진</a:t>
          </a:r>
          <a:r>
            <a:rPr lang="en-US" altLang="ko-KR" sz="900" dirty="0"/>
            <a:t>, </a:t>
          </a:r>
          <a:r>
            <a:rPr lang="ko-KR" altLang="en-US" sz="900" dirty="0"/>
            <a:t>리뷰 </a:t>
          </a:r>
          <a:r>
            <a:rPr lang="ko-KR" altLang="en-US" sz="900" dirty="0" err="1"/>
            <a:t>텍스트마이닝</a:t>
          </a:r>
          <a:r>
            <a:rPr lang="ko-KR" altLang="en-US" sz="900" dirty="0"/>
            <a:t> 결과를 간략하게 보여줌</a:t>
          </a:r>
        </a:p>
      </dgm:t>
    </dgm:pt>
    <dgm:pt modelId="{A7E3E956-207D-45FD-BAAE-570CA761968F}" type="parTrans" cxnId="{E00C9C90-35CD-461A-A3B4-31376371C643}">
      <dgm:prSet/>
      <dgm:spPr/>
      <dgm:t>
        <a:bodyPr/>
        <a:lstStyle/>
        <a:p>
          <a:pPr latinLnBrk="1"/>
          <a:endParaRPr lang="ko-KR" altLang="en-US" sz="2000"/>
        </a:p>
      </dgm:t>
    </dgm:pt>
    <dgm:pt modelId="{A482FD3B-B7D9-41C5-A3EA-B512C910E09C}" type="sibTrans" cxnId="{E00C9C90-35CD-461A-A3B4-31376371C643}">
      <dgm:prSet/>
      <dgm:spPr/>
      <dgm:t>
        <a:bodyPr/>
        <a:lstStyle/>
        <a:p>
          <a:pPr latinLnBrk="1"/>
          <a:endParaRPr lang="ko-KR" altLang="en-US" sz="2000"/>
        </a:p>
      </dgm:t>
    </dgm:pt>
    <dgm:pt modelId="{DD6245A6-E6DB-4F7A-910C-4CC717B421FB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900" dirty="0"/>
            <a:t>DB</a:t>
          </a:r>
          <a:r>
            <a:rPr lang="ko-KR" altLang="en-US" sz="900" dirty="0"/>
            <a:t>에 저장한 해당 상품의 리뷰를 최신순으로 보여줌</a:t>
          </a:r>
        </a:p>
      </dgm:t>
    </dgm:pt>
    <dgm:pt modelId="{03D7F1EB-274C-403F-B037-04572A1523EE}" type="parTrans" cxnId="{AB15A81A-D2D2-4681-8E67-7EA2551F220F}">
      <dgm:prSet/>
      <dgm:spPr/>
      <dgm:t>
        <a:bodyPr/>
        <a:lstStyle/>
        <a:p>
          <a:pPr latinLnBrk="1"/>
          <a:endParaRPr lang="ko-KR" altLang="en-US" sz="2000"/>
        </a:p>
      </dgm:t>
    </dgm:pt>
    <dgm:pt modelId="{8AE472A6-A2DA-4CF5-91F9-90328EAF0275}" type="sibTrans" cxnId="{AB15A81A-D2D2-4681-8E67-7EA2551F220F}">
      <dgm:prSet/>
      <dgm:spPr/>
      <dgm:t>
        <a:bodyPr/>
        <a:lstStyle/>
        <a:p>
          <a:pPr latinLnBrk="1"/>
          <a:endParaRPr lang="ko-KR" altLang="en-US" sz="2000"/>
        </a:p>
      </dgm:t>
    </dgm:pt>
    <dgm:pt modelId="{5D797BC2-F50E-4640-971D-30302FEF7CD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Zoom_Review.java</a:t>
          </a:r>
          <a:endParaRPr lang="ko-KR" altLang="en-US" sz="1100" b="1" dirty="0"/>
        </a:p>
      </dgm:t>
    </dgm:pt>
    <dgm:pt modelId="{F47B2BC5-B43F-4347-94AC-412E252CFC89}" type="parTrans" cxnId="{F9BF00F0-37FF-4AA6-A56C-D45A70EB8015}">
      <dgm:prSet/>
      <dgm:spPr/>
      <dgm:t>
        <a:bodyPr/>
        <a:lstStyle/>
        <a:p>
          <a:pPr latinLnBrk="1"/>
          <a:endParaRPr lang="ko-KR" altLang="en-US" sz="2000"/>
        </a:p>
      </dgm:t>
    </dgm:pt>
    <dgm:pt modelId="{3FCC6019-3C54-4296-BF19-EE958B3C389D}" type="sibTrans" cxnId="{F9BF00F0-37FF-4AA6-A56C-D45A70EB8015}">
      <dgm:prSet/>
      <dgm:spPr/>
      <dgm:t>
        <a:bodyPr/>
        <a:lstStyle/>
        <a:p>
          <a:pPr latinLnBrk="1"/>
          <a:endParaRPr lang="ko-KR" altLang="en-US" sz="2000"/>
        </a:p>
      </dgm:t>
    </dgm:pt>
    <dgm:pt modelId="{D18FE96E-35DA-41BC-B344-449F71E5D05C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하나의 리뷰를 상세하게 보여줌</a:t>
          </a:r>
        </a:p>
      </dgm:t>
    </dgm:pt>
    <dgm:pt modelId="{FBAAD384-1AEF-41D1-A0F1-1EF9BBF9B3C3}" type="parTrans" cxnId="{0027029E-4F26-4588-ACCA-00352367B492}">
      <dgm:prSet/>
      <dgm:spPr/>
      <dgm:t>
        <a:bodyPr/>
        <a:lstStyle/>
        <a:p>
          <a:pPr latinLnBrk="1"/>
          <a:endParaRPr lang="ko-KR" altLang="en-US" sz="2000"/>
        </a:p>
      </dgm:t>
    </dgm:pt>
    <dgm:pt modelId="{A657EF89-2DF8-4B7B-B8A3-2F70D3663B11}" type="sibTrans" cxnId="{0027029E-4F26-4588-ACCA-00352367B492}">
      <dgm:prSet/>
      <dgm:spPr/>
      <dgm:t>
        <a:bodyPr/>
        <a:lstStyle/>
        <a:p>
          <a:pPr latinLnBrk="1"/>
          <a:endParaRPr lang="ko-KR" altLang="en-US" sz="2000"/>
        </a:p>
      </dgm:t>
    </dgm:pt>
    <dgm:pt modelId="{60259224-D744-4681-BB92-5BF84CC6B3F8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en-US" altLang="ko-KR" sz="1100" b="1" dirty="0"/>
            <a:t>LoadingActivity.java</a:t>
          </a:r>
          <a:endParaRPr lang="ko-KR" altLang="en-US" sz="1100" b="1" dirty="0"/>
        </a:p>
      </dgm:t>
    </dgm:pt>
    <dgm:pt modelId="{78216D49-7A6C-480A-8453-76F53FE348B5}" type="parTrans" cxnId="{7BBF843E-95C3-40D0-8F91-15ECB6DD4F9F}">
      <dgm:prSet/>
      <dgm:spPr/>
      <dgm:t>
        <a:bodyPr/>
        <a:lstStyle/>
        <a:p>
          <a:pPr latinLnBrk="1"/>
          <a:endParaRPr lang="ko-KR" altLang="en-US" sz="2000"/>
        </a:p>
      </dgm:t>
    </dgm:pt>
    <dgm:pt modelId="{12984F8C-2675-4DE2-A911-FDF3EDFF2BD3}" type="sibTrans" cxnId="{7BBF843E-95C3-40D0-8F91-15ECB6DD4F9F}">
      <dgm:prSet/>
      <dgm:spPr/>
      <dgm:t>
        <a:bodyPr/>
        <a:lstStyle/>
        <a:p>
          <a:pPr latinLnBrk="1"/>
          <a:endParaRPr lang="ko-KR" altLang="en-US" sz="2000"/>
        </a:p>
      </dgm:t>
    </dgm:pt>
    <dgm:pt modelId="{0F369314-6AA9-496C-81DD-3411E62DEC06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 lIns="180000"/>
        <a:lstStyle/>
        <a:p>
          <a:pPr latinLnBrk="1"/>
          <a:r>
            <a:rPr lang="ko-KR" altLang="en-US" sz="900" dirty="0"/>
            <a:t>앱 실행 시 카메라로 들어가기 이전에 보여주는 로딩 화면</a:t>
          </a:r>
        </a:p>
      </dgm:t>
    </dgm:pt>
    <dgm:pt modelId="{C1EF1DFD-19B7-4094-B697-AE9CD1A11475}" type="parTrans" cxnId="{246CE82C-62DD-4C44-8AA3-88EA6936D1CA}">
      <dgm:prSet/>
      <dgm:spPr/>
      <dgm:t>
        <a:bodyPr/>
        <a:lstStyle/>
        <a:p>
          <a:pPr latinLnBrk="1"/>
          <a:endParaRPr lang="ko-KR" altLang="en-US" sz="2000"/>
        </a:p>
      </dgm:t>
    </dgm:pt>
    <dgm:pt modelId="{66DC4250-79CA-4C24-8EB1-6E79E7D50C85}" type="sibTrans" cxnId="{246CE82C-62DD-4C44-8AA3-88EA6936D1CA}">
      <dgm:prSet/>
      <dgm:spPr/>
      <dgm:t>
        <a:bodyPr/>
        <a:lstStyle/>
        <a:p>
          <a:pPr latinLnBrk="1"/>
          <a:endParaRPr lang="ko-KR" altLang="en-US" sz="2000"/>
        </a:p>
      </dgm:t>
    </dgm:pt>
    <dgm:pt modelId="{5CD16F5C-4E97-4820-9C84-F18AEF9949C0}" type="pres">
      <dgm:prSet presAssocID="{00298806-90C8-4648-99C6-CEB835AF8D9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D2CE321-90E9-4F75-B6B5-393477AB1D92}" type="pres">
      <dgm:prSet presAssocID="{C0B48B3F-C8E5-412E-BAA6-7FD9339A1165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86E02513-C123-446D-98FC-EBAF655B0B39}" type="pres">
      <dgm:prSet presAssocID="{C0B48B3F-C8E5-412E-BAA6-7FD9339A1165}" presName="childText1" presStyleLbl="solidAlignAcc1" presStyleIdx="0" presStyleCnt="4" custScaleY="123943" custLinFactNeighborY="9502">
        <dgm:presLayoutVars>
          <dgm:chMax val="0"/>
          <dgm:chPref val="0"/>
          <dgm:bulletEnabled val="1"/>
        </dgm:presLayoutVars>
      </dgm:prSet>
      <dgm:spPr/>
    </dgm:pt>
    <dgm:pt modelId="{430AAE62-562F-49DC-883A-E8104CE94142}" type="pres">
      <dgm:prSet presAssocID="{B98559D7-EC3E-4703-A610-7A8DD10E64C7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047304D6-3ECB-4165-A358-C6188A3C3120}" type="pres">
      <dgm:prSet presAssocID="{B98559D7-EC3E-4703-A610-7A8DD10E64C7}" presName="childText2" presStyleLbl="solidAlignAcc1" presStyleIdx="1" presStyleCnt="4" custScaleY="123943" custLinFactNeighborY="9751">
        <dgm:presLayoutVars>
          <dgm:chMax val="0"/>
          <dgm:chPref val="0"/>
          <dgm:bulletEnabled val="1"/>
        </dgm:presLayoutVars>
      </dgm:prSet>
      <dgm:spPr/>
    </dgm:pt>
    <dgm:pt modelId="{70972039-C383-4AFB-8C3E-BD25ADA601B1}" type="pres">
      <dgm:prSet presAssocID="{3D28CAB4-04AF-4716-8657-6EAA8310B489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010B7ADD-97D3-4066-91A9-B9661FB8B415}" type="pres">
      <dgm:prSet presAssocID="{3D28CAB4-04AF-4716-8657-6EAA8310B489}" presName="childText3" presStyleLbl="solidAlignAcc1" presStyleIdx="2" presStyleCnt="4" custScaleY="123943" custLinFactNeighborY="9686">
        <dgm:presLayoutVars>
          <dgm:chMax val="0"/>
          <dgm:chPref val="0"/>
          <dgm:bulletEnabled val="1"/>
        </dgm:presLayoutVars>
      </dgm:prSet>
      <dgm:spPr/>
    </dgm:pt>
    <dgm:pt modelId="{ED21107F-DBFC-4838-B29F-D06947DDBE07}" type="pres">
      <dgm:prSet presAssocID="{4E7CA96C-6D4B-4375-AE15-3E13E81F6A7B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1CE79672-FCA4-4EAC-8AA9-B8FA15E158AA}" type="pres">
      <dgm:prSet presAssocID="{4E7CA96C-6D4B-4375-AE15-3E13E81F6A7B}" presName="childText4" presStyleLbl="solidAlignAcc1" presStyleIdx="3" presStyleCnt="4" custScaleX="118497" custScaleY="123943" custLinFactNeighborX="9633" custLinFactNeighborY="10893">
        <dgm:presLayoutVars>
          <dgm:chMax val="0"/>
          <dgm:chPref val="0"/>
          <dgm:bulletEnabled val="1"/>
        </dgm:presLayoutVars>
      </dgm:prSet>
      <dgm:spPr/>
    </dgm:pt>
  </dgm:ptLst>
  <dgm:cxnLst>
    <dgm:cxn modelId="{5EBCE804-3DE7-40BF-B634-C9F6272B552B}" srcId="{7B34A3B1-447F-4F47-B7E5-B0779C83236B}" destId="{1232E986-B630-4392-9DD6-305124B5FDD1}" srcOrd="0" destOrd="0" parTransId="{27F857F6-8E03-4F95-9278-75D773C843CD}" sibTransId="{D168ADDF-88DA-4958-9B5F-483A18FDF947}"/>
    <dgm:cxn modelId="{50368705-E46A-49A2-8EA3-05A7A9D508B6}" type="presOf" srcId="{0E384880-D20E-4411-985B-A55AB52F06F5}" destId="{010B7ADD-97D3-4066-91A9-B9661FB8B415}" srcOrd="0" destOrd="1" presId="urn:microsoft.com/office/officeart/2009/3/layout/IncreasingArrowsProcess"/>
    <dgm:cxn modelId="{BAAFB00A-C110-4693-9B32-28415A04DFEA}" srcId="{4E7CA96C-6D4B-4375-AE15-3E13E81F6A7B}" destId="{1C98472F-BA92-4D4F-A718-6CD37D0293E3}" srcOrd="1" destOrd="0" parTransId="{42CE8C97-2B7D-4B88-834A-87099B8FB825}" sibTransId="{D6C8EFEC-4A52-4726-9558-AC8D4B2B4959}"/>
    <dgm:cxn modelId="{B786140C-5C63-4989-974D-CC0497C18AC7}" type="presOf" srcId="{DD6245A6-E6DB-4F7A-910C-4CC717B421FB}" destId="{1CE79672-FCA4-4EAC-8AA9-B8FA15E158AA}" srcOrd="0" destOrd="3" presId="urn:microsoft.com/office/officeart/2009/3/layout/IncreasingArrowsProcess"/>
    <dgm:cxn modelId="{774BE712-658E-4C2A-875C-D51905B466C6}" type="presOf" srcId="{7B34A3B1-447F-4F47-B7E5-B0779C83236B}" destId="{86E02513-C123-446D-98FC-EBAF655B0B39}" srcOrd="0" destOrd="0" presId="urn:microsoft.com/office/officeart/2009/3/layout/IncreasingArrowsProcess"/>
    <dgm:cxn modelId="{BA1BE316-015C-43D0-89B4-186A505F6B7E}" type="presOf" srcId="{3D28CAB4-04AF-4716-8657-6EAA8310B489}" destId="{70972039-C383-4AFB-8C3E-BD25ADA601B1}" srcOrd="0" destOrd="0" presId="urn:microsoft.com/office/officeart/2009/3/layout/IncreasingArrowsProcess"/>
    <dgm:cxn modelId="{AB15A81A-D2D2-4681-8E67-7EA2551F220F}" srcId="{1C98472F-BA92-4D4F-A718-6CD37D0293E3}" destId="{DD6245A6-E6DB-4F7A-910C-4CC717B421FB}" srcOrd="0" destOrd="0" parTransId="{03D7F1EB-274C-403F-B037-04572A1523EE}" sibTransId="{8AE472A6-A2DA-4CF5-91F9-90328EAF0275}"/>
    <dgm:cxn modelId="{9879381F-120E-421F-BF28-CC426A417182}" srcId="{C69E8A81-ADED-4631-ABCF-0606D4911AAD}" destId="{833B3540-1A98-4E5B-8029-6164D92076C4}" srcOrd="0" destOrd="0" parTransId="{60AB0727-7252-4487-920A-6178E2D93945}" sibTransId="{DF71EFE5-F5BA-444B-8A62-956278AEB51A}"/>
    <dgm:cxn modelId="{5A8A3521-231C-4D42-A2D8-EC9F1558090E}" type="presOf" srcId="{B98559D7-EC3E-4703-A610-7A8DD10E64C7}" destId="{430AAE62-562F-49DC-883A-E8104CE94142}" srcOrd="0" destOrd="0" presId="urn:microsoft.com/office/officeart/2009/3/layout/IncreasingArrowsProcess"/>
    <dgm:cxn modelId="{246CE82C-62DD-4C44-8AA3-88EA6936D1CA}" srcId="{60259224-D744-4681-BB92-5BF84CC6B3F8}" destId="{0F369314-6AA9-496C-81DD-3411E62DEC06}" srcOrd="0" destOrd="0" parTransId="{C1EF1DFD-19B7-4094-B697-AE9CD1A11475}" sibTransId="{66DC4250-79CA-4C24-8EB1-6E79E7D50C85}"/>
    <dgm:cxn modelId="{A642192D-F43B-42E2-8DFD-1CB35CDE8813}" type="presOf" srcId="{C69E8A81-ADED-4631-ABCF-0606D4911AAD}" destId="{010B7ADD-97D3-4066-91A9-B9661FB8B415}" srcOrd="0" destOrd="4" presId="urn:microsoft.com/office/officeart/2009/3/layout/IncreasingArrowsProcess"/>
    <dgm:cxn modelId="{797A9538-82BC-4300-AD24-B84406E508D1}" type="presOf" srcId="{C0B48B3F-C8E5-412E-BAA6-7FD9339A1165}" destId="{8D2CE321-90E9-4F75-B6B5-393477AB1D92}" srcOrd="0" destOrd="0" presId="urn:microsoft.com/office/officeart/2009/3/layout/IncreasingArrowsProcess"/>
    <dgm:cxn modelId="{8161D43B-2597-4ADE-899D-C1FA3845DEE8}" type="presOf" srcId="{529901C7-49B5-42A5-976D-3C4228A164F3}" destId="{047304D6-3ECB-4165-A358-C6188A3C3120}" srcOrd="0" destOrd="4" presId="urn:microsoft.com/office/officeart/2009/3/layout/IncreasingArrowsProcess"/>
    <dgm:cxn modelId="{7BBF843E-95C3-40D0-8F91-15ECB6DD4F9F}" srcId="{4E7CA96C-6D4B-4375-AE15-3E13E81F6A7B}" destId="{60259224-D744-4681-BB92-5BF84CC6B3F8}" srcOrd="3" destOrd="0" parTransId="{78216D49-7A6C-480A-8453-76F53FE348B5}" sibTransId="{12984F8C-2675-4DE2-A911-FDF3EDFF2BD3}"/>
    <dgm:cxn modelId="{E2AEE541-B032-4216-AB15-9218638A313B}" srcId="{00298806-90C8-4648-99C6-CEB835AF8D99}" destId="{C0B48B3F-C8E5-412E-BAA6-7FD9339A1165}" srcOrd="0" destOrd="0" parTransId="{A65254A5-5492-4545-ACCD-19845560512D}" sibTransId="{4229D0C7-0E16-4C03-A08F-615C18ED504D}"/>
    <dgm:cxn modelId="{1CF10343-290D-4556-8786-CE0E5934775E}" type="presOf" srcId="{C5D81367-F228-4F5D-B746-18FEEFE450BF}" destId="{047304D6-3ECB-4165-A358-C6188A3C3120}" srcOrd="0" destOrd="1" presId="urn:microsoft.com/office/officeart/2009/3/layout/IncreasingArrowsProcess"/>
    <dgm:cxn modelId="{F8250543-F217-45E7-9619-8998E06F7D9E}" type="presOf" srcId="{0F369314-6AA9-496C-81DD-3411E62DEC06}" destId="{1CE79672-FCA4-4EAC-8AA9-B8FA15E158AA}" srcOrd="0" destOrd="7" presId="urn:microsoft.com/office/officeart/2009/3/layout/IncreasingArrowsProcess"/>
    <dgm:cxn modelId="{B1DB9245-8677-498D-8668-CF984C200775}" srcId="{3D28CAB4-04AF-4716-8657-6EAA8310B489}" destId="{3A1B2E73-2850-4C4E-A020-3254E7A06DEA}" srcOrd="1" destOrd="0" parTransId="{E296838B-B72A-44DF-A639-79B414081B62}" sibTransId="{90E3014D-3876-47FA-A5F1-82FD9BA4788B}"/>
    <dgm:cxn modelId="{8CBD806A-D13E-421E-BB49-F6DA35E773B9}" srcId="{C0B48B3F-C8E5-412E-BAA6-7FD9339A1165}" destId="{7B34A3B1-447F-4F47-B7E5-B0779C83236B}" srcOrd="0" destOrd="0" parTransId="{0622EC6B-50EC-40C2-B487-DCCA32D68C75}" sibTransId="{256804F3-40C6-4F1E-B772-D7F7D9FF7611}"/>
    <dgm:cxn modelId="{1CC6576D-FE27-4078-90C8-D16B13A234FF}" type="presOf" srcId="{142D96CC-AF52-461D-87B0-5FB24832D22E}" destId="{1CE79672-FCA4-4EAC-8AA9-B8FA15E158AA}" srcOrd="0" destOrd="1" presId="urn:microsoft.com/office/officeart/2009/3/layout/IncreasingArrowsProcess"/>
    <dgm:cxn modelId="{F1DE876E-F126-4E52-81D8-D1F73DC10CAA}" srcId="{00298806-90C8-4648-99C6-CEB835AF8D99}" destId="{4E7CA96C-6D4B-4375-AE15-3E13E81F6A7B}" srcOrd="3" destOrd="0" parTransId="{2EE551A9-955C-4342-AB83-FB5660AB384B}" sibTransId="{04AD6663-46CD-412C-AABC-D00BC965BA12}"/>
    <dgm:cxn modelId="{A56BD853-0ADC-406E-90BE-49278D2C6478}" srcId="{B98559D7-EC3E-4703-A610-7A8DD10E64C7}" destId="{BE4EB9AD-D086-4BE1-BE26-3FA3B97253FA}" srcOrd="1" destOrd="0" parTransId="{366FAD18-59F3-4255-AEB4-CD9F1F774522}" sibTransId="{C9FF8FF3-55B4-4E37-9985-49DB7EBA9E37}"/>
    <dgm:cxn modelId="{E53BDA53-5A31-44BD-BCAC-E0B4A276037F}" type="presOf" srcId="{2A5D8F7B-188A-46B0-AEB3-CBD0EE0F5C0D}" destId="{047304D6-3ECB-4165-A358-C6188A3C3120}" srcOrd="0" destOrd="5" presId="urn:microsoft.com/office/officeart/2009/3/layout/IncreasingArrowsProcess"/>
    <dgm:cxn modelId="{266C2474-4C50-4D58-85C4-308965559C0B}" srcId="{B98559D7-EC3E-4703-A610-7A8DD10E64C7}" destId="{529901C7-49B5-42A5-976D-3C4228A164F3}" srcOrd="2" destOrd="0" parTransId="{1DF3C7BF-EEF1-4402-819C-1603F0BFB2F5}" sibTransId="{86EBDDFB-2583-474A-B2A4-F96005E12BB1}"/>
    <dgm:cxn modelId="{EFA85254-598A-4979-82A7-7E4384BDD132}" srcId="{3A1B2E73-2850-4C4E-A020-3254E7A06DEA}" destId="{108ACA94-7C86-4D4C-90A8-884ED052B3E8}" srcOrd="0" destOrd="0" parTransId="{5DF83FC2-52D5-4BA1-A79A-74C788786427}" sibTransId="{68928F5B-C946-4BD7-8968-843209E01BAA}"/>
    <dgm:cxn modelId="{2B12DD54-EB26-4D0A-8A1F-D4FC8DCB0128}" type="presOf" srcId="{BE4EB9AD-D086-4BE1-BE26-3FA3B97253FA}" destId="{047304D6-3ECB-4165-A358-C6188A3C3120}" srcOrd="0" destOrd="2" presId="urn:microsoft.com/office/officeart/2009/3/layout/IncreasingArrowsProcess"/>
    <dgm:cxn modelId="{B277EB79-1EEB-46A2-8EFE-37D022FB2BD2}" type="presOf" srcId="{D18FE96E-35DA-41BC-B344-449F71E5D05C}" destId="{1CE79672-FCA4-4EAC-8AA9-B8FA15E158AA}" srcOrd="0" destOrd="5" presId="urn:microsoft.com/office/officeart/2009/3/layout/IncreasingArrowsProcess"/>
    <dgm:cxn modelId="{956D047E-99C8-4454-829B-631A4FA1E390}" type="presOf" srcId="{582D1E85-E225-46FE-9BDC-370FC419AC6D}" destId="{047304D6-3ECB-4165-A358-C6188A3C3120}" srcOrd="0" destOrd="0" presId="urn:microsoft.com/office/officeart/2009/3/layout/IncreasingArrowsProcess"/>
    <dgm:cxn modelId="{CEDD1085-2A0B-49E8-9D5B-C44E997143D5}" type="presOf" srcId="{1232E986-B630-4392-9DD6-305124B5FDD1}" destId="{86E02513-C123-446D-98FC-EBAF655B0B39}" srcOrd="0" destOrd="1" presId="urn:microsoft.com/office/officeart/2009/3/layout/IncreasingArrowsProcess"/>
    <dgm:cxn modelId="{D4F0618D-A51F-4ADA-BFE3-797B64E1FB8D}" type="presOf" srcId="{108ACA94-7C86-4D4C-90A8-884ED052B3E8}" destId="{010B7ADD-97D3-4066-91A9-B9661FB8B415}" srcOrd="0" destOrd="3" presId="urn:microsoft.com/office/officeart/2009/3/layout/IncreasingArrowsProcess"/>
    <dgm:cxn modelId="{E00C9C90-35CD-461A-A3B4-31376371C643}" srcId="{30B7F531-0882-4CA9-9269-3194373532E0}" destId="{142D96CC-AF52-461D-87B0-5FB24832D22E}" srcOrd="0" destOrd="0" parTransId="{A7E3E956-207D-45FD-BAAE-570CA761968F}" sibTransId="{A482FD3B-B7D9-41C5-A3EA-B512C910E09C}"/>
    <dgm:cxn modelId="{00724B9D-AC89-4261-9E4E-A82C6CF357DD}" srcId="{747B098D-7671-4133-833A-D3504A96F5DA}" destId="{0E384880-D20E-4411-985B-A55AB52F06F5}" srcOrd="0" destOrd="0" parTransId="{528A8B1F-5C44-465C-8F31-9B9BF1656AF1}" sibTransId="{4E43B8DC-00E1-4C5F-8D73-A39BF96F1AD5}"/>
    <dgm:cxn modelId="{0027029E-4F26-4588-ACCA-00352367B492}" srcId="{5D797BC2-F50E-4640-971D-30302FEF7CDD}" destId="{D18FE96E-35DA-41BC-B344-449F71E5D05C}" srcOrd="0" destOrd="0" parTransId="{FBAAD384-1AEF-41D1-A0F1-1EF9BBF9B3C3}" sibTransId="{A657EF89-2DF8-4B7B-B8A3-2F70D3663B11}"/>
    <dgm:cxn modelId="{F641109F-6D67-44D3-A3FC-A7642A90BFAD}" type="presOf" srcId="{5D797BC2-F50E-4640-971D-30302FEF7CDD}" destId="{1CE79672-FCA4-4EAC-8AA9-B8FA15E158AA}" srcOrd="0" destOrd="4" presId="urn:microsoft.com/office/officeart/2009/3/layout/IncreasingArrowsProcess"/>
    <dgm:cxn modelId="{4CD129A0-8BF8-4169-AB14-C5979BBEB0B7}" type="presOf" srcId="{00298806-90C8-4648-99C6-CEB835AF8D99}" destId="{5CD16F5C-4E97-4820-9C84-F18AEF9949C0}" srcOrd="0" destOrd="0" presId="urn:microsoft.com/office/officeart/2009/3/layout/IncreasingArrowsProcess"/>
    <dgm:cxn modelId="{7EACC9A9-F58B-45D1-A682-A04E651DBE72}" srcId="{00298806-90C8-4648-99C6-CEB835AF8D99}" destId="{B98559D7-EC3E-4703-A610-7A8DD10E64C7}" srcOrd="1" destOrd="0" parTransId="{B73D62B1-506A-494E-B702-F707BF6B4ADD}" sibTransId="{0928291A-47BB-40F4-A746-85064C948835}"/>
    <dgm:cxn modelId="{7E7B1DAC-37CF-42B5-9990-B88CD3CC037F}" type="presOf" srcId="{1C98472F-BA92-4D4F-A718-6CD37D0293E3}" destId="{1CE79672-FCA4-4EAC-8AA9-B8FA15E158AA}" srcOrd="0" destOrd="2" presId="urn:microsoft.com/office/officeart/2009/3/layout/IncreasingArrowsProcess"/>
    <dgm:cxn modelId="{889285AC-DCA5-4027-84C9-21366547EF3C}" type="presOf" srcId="{B3673E8A-AF21-4600-A40A-E6835822045C}" destId="{047304D6-3ECB-4165-A358-C6188A3C3120}" srcOrd="0" destOrd="3" presId="urn:microsoft.com/office/officeart/2009/3/layout/IncreasingArrowsProcess"/>
    <dgm:cxn modelId="{8430EDAE-0B69-44BC-B3F2-67147A1EF7D9}" type="presOf" srcId="{2FF4E505-05B1-4C75-A5C8-C30B63B93983}" destId="{86E02513-C123-446D-98FC-EBAF655B0B39}" srcOrd="0" destOrd="2" presId="urn:microsoft.com/office/officeart/2009/3/layout/IncreasingArrowsProcess"/>
    <dgm:cxn modelId="{A3D950B9-9A87-4AAA-B754-3745E6207409}" srcId="{B98559D7-EC3E-4703-A610-7A8DD10E64C7}" destId="{582D1E85-E225-46FE-9BDC-370FC419AC6D}" srcOrd="0" destOrd="0" parTransId="{F127EB8F-B9ED-4C50-B739-F63153578442}" sibTransId="{0090C6B6-1CB7-411F-B944-750192958B0A}"/>
    <dgm:cxn modelId="{F789FDB9-A810-41D4-9441-5DEB996219E5}" type="presOf" srcId="{4E7CA96C-6D4B-4375-AE15-3E13E81F6A7B}" destId="{ED21107F-DBFC-4838-B29F-D06947DDBE07}" srcOrd="0" destOrd="0" presId="urn:microsoft.com/office/officeart/2009/3/layout/IncreasingArrowsProcess"/>
    <dgm:cxn modelId="{BB9087BA-3A38-4DDA-B25B-B76DAC095EA6}" srcId="{7B34A3B1-447F-4F47-B7E5-B0779C83236B}" destId="{2FF4E505-05B1-4C75-A5C8-C30B63B93983}" srcOrd="1" destOrd="0" parTransId="{EDB81A08-F188-4A09-8B66-1BC88227AE40}" sibTransId="{BBCEC2F1-6F76-4DB6-87D6-BE4FEE5F4C3A}"/>
    <dgm:cxn modelId="{E9A509BB-E5DF-43A3-BA21-49A80CEC7F5E}" srcId="{529901C7-49B5-42A5-976D-3C4228A164F3}" destId="{2A5D8F7B-188A-46B0-AEB3-CBD0EE0F5C0D}" srcOrd="0" destOrd="0" parTransId="{8CE050B0-7CF9-4D96-B8D6-92EC61BADD4F}" sibTransId="{2D2EF59B-E551-48A4-B09A-6D239A9CE214}"/>
    <dgm:cxn modelId="{B109AEBD-9CE7-4748-B4F9-3E59257BD28B}" type="presOf" srcId="{747B098D-7671-4133-833A-D3504A96F5DA}" destId="{010B7ADD-97D3-4066-91A9-B9661FB8B415}" srcOrd="0" destOrd="0" presId="urn:microsoft.com/office/officeart/2009/3/layout/IncreasingArrowsProcess"/>
    <dgm:cxn modelId="{E9F7F3C4-9D5A-4054-A207-EDEBC97447C1}" type="presOf" srcId="{833B3540-1A98-4E5B-8029-6164D92076C4}" destId="{010B7ADD-97D3-4066-91A9-B9661FB8B415}" srcOrd="0" destOrd="5" presId="urn:microsoft.com/office/officeart/2009/3/layout/IncreasingArrowsProcess"/>
    <dgm:cxn modelId="{6643ACD2-0929-4843-B14F-0D6C56AE75A0}" srcId="{582D1E85-E225-46FE-9BDC-370FC419AC6D}" destId="{C5D81367-F228-4F5D-B746-18FEEFE450BF}" srcOrd="0" destOrd="0" parTransId="{0CBBAEEF-390C-48A0-A2F8-7802F1BFBABD}" sibTransId="{4A0F46BC-1203-4EDB-B571-58DC800637B9}"/>
    <dgm:cxn modelId="{AD681FD6-858C-47C2-A7AF-9B07F4D6E982}" srcId="{3D28CAB4-04AF-4716-8657-6EAA8310B489}" destId="{747B098D-7671-4133-833A-D3504A96F5DA}" srcOrd="0" destOrd="0" parTransId="{F7EF5139-2A77-4A51-8359-119CCF2E62C4}" sibTransId="{1380D74D-5270-45F7-89C6-D7610D2F9822}"/>
    <dgm:cxn modelId="{3E387AD8-BC3D-4B9F-9C02-DDBB4A933CF4}" type="presOf" srcId="{30B7F531-0882-4CA9-9269-3194373532E0}" destId="{1CE79672-FCA4-4EAC-8AA9-B8FA15E158AA}" srcOrd="0" destOrd="0" presId="urn:microsoft.com/office/officeart/2009/3/layout/IncreasingArrowsProcess"/>
    <dgm:cxn modelId="{8040BDDD-EF12-4D0A-86C2-86F07EDEF890}" type="presOf" srcId="{3A1B2E73-2850-4C4E-A020-3254E7A06DEA}" destId="{010B7ADD-97D3-4066-91A9-B9661FB8B415}" srcOrd="0" destOrd="2" presId="urn:microsoft.com/office/officeart/2009/3/layout/IncreasingArrowsProcess"/>
    <dgm:cxn modelId="{6A7A9AE3-4224-432E-B78C-67B7FC883BBB}" srcId="{4E7CA96C-6D4B-4375-AE15-3E13E81F6A7B}" destId="{30B7F531-0882-4CA9-9269-3194373532E0}" srcOrd="0" destOrd="0" parTransId="{D7E6C7E9-E819-42F1-8D41-547F62C7219C}" sibTransId="{B94FA151-4136-48DB-8273-8EF5B1F8D7AF}"/>
    <dgm:cxn modelId="{03BBD2E9-1622-4110-AD9A-2F928C24D569}" type="presOf" srcId="{60259224-D744-4681-BB92-5BF84CC6B3F8}" destId="{1CE79672-FCA4-4EAC-8AA9-B8FA15E158AA}" srcOrd="0" destOrd="6" presId="urn:microsoft.com/office/officeart/2009/3/layout/IncreasingArrowsProcess"/>
    <dgm:cxn modelId="{F9BF00F0-37FF-4AA6-A56C-D45A70EB8015}" srcId="{4E7CA96C-6D4B-4375-AE15-3E13E81F6A7B}" destId="{5D797BC2-F50E-4640-971D-30302FEF7CDD}" srcOrd="2" destOrd="0" parTransId="{F47B2BC5-B43F-4347-94AC-412E252CFC89}" sibTransId="{3FCC6019-3C54-4296-BF19-EE958B3C389D}"/>
    <dgm:cxn modelId="{9D2E3FFA-3B8E-4AD1-9DA9-148952DCAA95}" srcId="{3D28CAB4-04AF-4716-8657-6EAA8310B489}" destId="{C69E8A81-ADED-4631-ABCF-0606D4911AAD}" srcOrd="2" destOrd="0" parTransId="{E86545A6-6B6D-4ED9-A5B7-AECCFCE71EC3}" sibTransId="{25ED016C-D90C-403E-881A-893AF051BACD}"/>
    <dgm:cxn modelId="{BA9C14FC-0315-4C1A-AC01-C660C1440D2A}" srcId="{BE4EB9AD-D086-4BE1-BE26-3FA3B97253FA}" destId="{B3673E8A-AF21-4600-A40A-E6835822045C}" srcOrd="0" destOrd="0" parTransId="{26AEDA28-FD98-4DDA-B7F7-99A1606ADD9D}" sibTransId="{4F9C3631-7E4B-416F-80F1-A6326F0AF2D4}"/>
    <dgm:cxn modelId="{369603FD-A8AA-45DE-B89D-E6E58AE583F8}" srcId="{00298806-90C8-4648-99C6-CEB835AF8D99}" destId="{3D28CAB4-04AF-4716-8657-6EAA8310B489}" srcOrd="2" destOrd="0" parTransId="{9C9EF424-603A-4EF1-ADCC-61367901FBDF}" sibTransId="{06A7BABC-087D-41CB-973B-3E9E62950657}"/>
    <dgm:cxn modelId="{A271D1B1-FE45-4A0D-BFA0-694398B41838}" type="presParOf" srcId="{5CD16F5C-4E97-4820-9C84-F18AEF9949C0}" destId="{8D2CE321-90E9-4F75-B6B5-393477AB1D92}" srcOrd="0" destOrd="0" presId="urn:microsoft.com/office/officeart/2009/3/layout/IncreasingArrowsProcess"/>
    <dgm:cxn modelId="{E614EA42-211B-4CAC-81DB-F55D6946D7CF}" type="presParOf" srcId="{5CD16F5C-4E97-4820-9C84-F18AEF9949C0}" destId="{86E02513-C123-446D-98FC-EBAF655B0B39}" srcOrd="1" destOrd="0" presId="urn:microsoft.com/office/officeart/2009/3/layout/IncreasingArrowsProcess"/>
    <dgm:cxn modelId="{8E66476B-B7D0-4FBF-A4C4-9E09C63618EE}" type="presParOf" srcId="{5CD16F5C-4E97-4820-9C84-F18AEF9949C0}" destId="{430AAE62-562F-49DC-883A-E8104CE94142}" srcOrd="2" destOrd="0" presId="urn:microsoft.com/office/officeart/2009/3/layout/IncreasingArrowsProcess"/>
    <dgm:cxn modelId="{2B47ED05-30CF-429F-8DCE-AFD62EF33188}" type="presParOf" srcId="{5CD16F5C-4E97-4820-9C84-F18AEF9949C0}" destId="{047304D6-3ECB-4165-A358-C6188A3C3120}" srcOrd="3" destOrd="0" presId="urn:microsoft.com/office/officeart/2009/3/layout/IncreasingArrowsProcess"/>
    <dgm:cxn modelId="{BBCFF303-9F06-4FC7-B466-57553BD93C2E}" type="presParOf" srcId="{5CD16F5C-4E97-4820-9C84-F18AEF9949C0}" destId="{70972039-C383-4AFB-8C3E-BD25ADA601B1}" srcOrd="4" destOrd="0" presId="urn:microsoft.com/office/officeart/2009/3/layout/IncreasingArrowsProcess"/>
    <dgm:cxn modelId="{09216EEA-5602-4D5D-B230-8A224F5ACBC6}" type="presParOf" srcId="{5CD16F5C-4E97-4820-9C84-F18AEF9949C0}" destId="{010B7ADD-97D3-4066-91A9-B9661FB8B415}" srcOrd="5" destOrd="0" presId="urn:microsoft.com/office/officeart/2009/3/layout/IncreasingArrowsProcess"/>
    <dgm:cxn modelId="{08ABE2C0-DD69-4596-A09C-8DD0118B068E}" type="presParOf" srcId="{5CD16F5C-4E97-4820-9C84-F18AEF9949C0}" destId="{ED21107F-DBFC-4838-B29F-D06947DDBE07}" srcOrd="6" destOrd="0" presId="urn:microsoft.com/office/officeart/2009/3/layout/IncreasingArrowsProcess"/>
    <dgm:cxn modelId="{293D41D0-BAF3-49D8-8159-67A3382BA19E}" type="presParOf" srcId="{5CD16F5C-4E97-4820-9C84-F18AEF9949C0}" destId="{1CE79672-FCA4-4EAC-8AA9-B8FA15E158AA}" srcOrd="7" destOrd="0" presId="urn:microsoft.com/office/officeart/2009/3/layout/IncreasingArrowsProcess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CE321-90E9-4F75-B6B5-393477AB1D92}">
      <dsp:nvSpPr>
        <dsp:cNvPr id="0" name=""/>
        <dsp:cNvSpPr/>
      </dsp:nvSpPr>
      <dsp:spPr>
        <a:xfrm>
          <a:off x="72249" y="556684"/>
          <a:ext cx="8072622" cy="1175252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6571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Arduino</a:t>
          </a:r>
          <a:r>
            <a:rPr lang="en-US" altLang="ko-KR" sz="1800" kern="1200" baseline="0" dirty="0"/>
            <a:t> Control</a:t>
          </a:r>
          <a:endParaRPr lang="ko-KR" altLang="en-US" sz="1800" kern="1200" dirty="0"/>
        </a:p>
      </dsp:txBody>
      <dsp:txXfrm>
        <a:off x="72249" y="850497"/>
        <a:ext cx="7778809" cy="587626"/>
      </dsp:txXfrm>
    </dsp:sp>
    <dsp:sp modelId="{86E02513-C123-446D-98FC-EBAF655B0B39}">
      <dsp:nvSpPr>
        <dsp:cNvPr id="0" name=""/>
        <dsp:cNvSpPr/>
      </dsp:nvSpPr>
      <dsp:spPr>
        <a:xfrm>
          <a:off x="72249" y="1411207"/>
          <a:ext cx="1860739" cy="26943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 err="1"/>
            <a:t>Arduino_Streaming.ino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ESP32 </a:t>
          </a:r>
          <a:r>
            <a:rPr lang="en-US" altLang="ko-KR" sz="900" kern="1200" dirty="0" err="1"/>
            <a:t>Wifi</a:t>
          </a:r>
          <a:r>
            <a:rPr lang="en-US" altLang="ko-KR" sz="900" kern="1200" dirty="0"/>
            <a:t> </a:t>
          </a:r>
          <a:r>
            <a:rPr lang="ko-KR" altLang="en-US" sz="900" kern="1200" dirty="0"/>
            <a:t>제어</a:t>
          </a:r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영상 스트리밍 </a:t>
          </a:r>
          <a:r>
            <a:rPr lang="en-US" altLang="ko-KR" sz="900" kern="1200" dirty="0"/>
            <a:t>URL </a:t>
          </a:r>
          <a:r>
            <a:rPr lang="ko-KR" altLang="en-US" sz="900" kern="1200" dirty="0"/>
            <a:t>생성</a:t>
          </a:r>
        </a:p>
      </dsp:txBody>
      <dsp:txXfrm>
        <a:off x="72249" y="1411207"/>
        <a:ext cx="1860739" cy="2694350"/>
      </dsp:txXfrm>
    </dsp:sp>
    <dsp:sp modelId="{430AAE62-562F-49DC-883A-E8104CE94142}">
      <dsp:nvSpPr>
        <dsp:cNvPr id="0" name=""/>
        <dsp:cNvSpPr/>
      </dsp:nvSpPr>
      <dsp:spPr>
        <a:xfrm>
          <a:off x="1932989" y="948296"/>
          <a:ext cx="6211882" cy="1175252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6571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Admin</a:t>
          </a:r>
          <a:r>
            <a:rPr lang="ko-KR" altLang="en-US" sz="1800" kern="1200" dirty="0"/>
            <a:t> </a:t>
          </a:r>
          <a:r>
            <a:rPr lang="en-US" altLang="ko-KR" sz="1800" kern="1200" dirty="0"/>
            <a:t>Backend</a:t>
          </a:r>
          <a:endParaRPr lang="ko-KR" altLang="en-US" sz="1800" kern="1200" dirty="0"/>
        </a:p>
      </dsp:txBody>
      <dsp:txXfrm>
        <a:off x="1932989" y="1242109"/>
        <a:ext cx="5918069" cy="587626"/>
      </dsp:txXfrm>
    </dsp:sp>
    <dsp:sp modelId="{047304D6-3ECB-4165-A358-C6188A3C3120}">
      <dsp:nvSpPr>
        <dsp:cNvPr id="0" name=""/>
        <dsp:cNvSpPr/>
      </dsp:nvSpPr>
      <dsp:spPr>
        <a:xfrm>
          <a:off x="1932989" y="1809462"/>
          <a:ext cx="1860739" cy="26256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cvbarcode.py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영상 내 바코드 인식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driveupload.py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 err="1"/>
            <a:t>Textmining</a:t>
          </a:r>
          <a:r>
            <a:rPr lang="en-US" altLang="ko-KR" sz="900" kern="1200" dirty="0"/>
            <a:t> </a:t>
          </a:r>
          <a:r>
            <a:rPr lang="ko-KR" altLang="en-US" sz="900" kern="1200" dirty="0"/>
            <a:t>결과를 </a:t>
          </a:r>
          <a:r>
            <a:rPr lang="en-US" altLang="ko-KR" sz="900" kern="1200" dirty="0"/>
            <a:t>Firebase</a:t>
          </a:r>
          <a:r>
            <a:rPr lang="ko-KR" altLang="en-US" sz="900" kern="1200" dirty="0"/>
            <a:t>를 통해 서버로 전달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textmining.py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바코드 번호에 따른 상품 리뷰를 </a:t>
          </a:r>
          <a:r>
            <a:rPr lang="en-US" altLang="ko-KR" sz="900" kern="1200" dirty="0"/>
            <a:t>fetch</a:t>
          </a:r>
          <a:r>
            <a:rPr lang="ko-KR" altLang="en-US" sz="900" kern="1200" dirty="0"/>
            <a:t>한 후 키워드 </a:t>
          </a:r>
          <a:r>
            <a:rPr lang="en-US" altLang="ko-KR" sz="900" kern="1200" dirty="0" err="1"/>
            <a:t>textmining</a:t>
          </a:r>
          <a:r>
            <a:rPr lang="en-US" altLang="ko-KR" sz="900" kern="1200" dirty="0"/>
            <a:t> </a:t>
          </a:r>
          <a:r>
            <a:rPr lang="ko-KR" altLang="en-US" sz="900" kern="1200" dirty="0"/>
            <a:t>진행</a:t>
          </a:r>
        </a:p>
      </dsp:txBody>
      <dsp:txXfrm>
        <a:off x="1932989" y="1809462"/>
        <a:ext cx="1860739" cy="2625675"/>
      </dsp:txXfrm>
    </dsp:sp>
    <dsp:sp modelId="{70972039-C383-4AFB-8C3E-BD25ADA601B1}">
      <dsp:nvSpPr>
        <dsp:cNvPr id="0" name=""/>
        <dsp:cNvSpPr/>
      </dsp:nvSpPr>
      <dsp:spPr>
        <a:xfrm>
          <a:off x="3793728" y="1339908"/>
          <a:ext cx="4351143" cy="1175252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6571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Admin</a:t>
          </a:r>
          <a:r>
            <a:rPr lang="ko-KR" altLang="en-US" sz="1800" kern="1200" dirty="0"/>
            <a:t> </a:t>
          </a:r>
          <a:r>
            <a:rPr lang="en-US" altLang="ko-KR" sz="1800" kern="1200" dirty="0"/>
            <a:t>Crawling</a:t>
          </a:r>
          <a:endParaRPr lang="ko-KR" altLang="en-US" sz="1800" kern="1200" dirty="0"/>
        </a:p>
      </dsp:txBody>
      <dsp:txXfrm>
        <a:off x="3793728" y="1633721"/>
        <a:ext cx="4057330" cy="587626"/>
      </dsp:txXfrm>
    </dsp:sp>
    <dsp:sp modelId="{010B7ADD-97D3-4066-91A9-B9661FB8B415}">
      <dsp:nvSpPr>
        <dsp:cNvPr id="0" name=""/>
        <dsp:cNvSpPr/>
      </dsp:nvSpPr>
      <dsp:spPr>
        <a:xfrm>
          <a:off x="3793728" y="2199373"/>
          <a:ext cx="1860739" cy="26432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Total_Crawl.py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온라인 쇼핑몰 별로 설계된 </a:t>
          </a:r>
          <a:r>
            <a:rPr lang="en-US" altLang="ko-KR" sz="900" kern="1200" dirty="0"/>
            <a:t>Crawling</a:t>
          </a:r>
          <a:r>
            <a:rPr lang="ko-KR" altLang="en-US" sz="900" kern="1200" dirty="0"/>
            <a:t>을 진행하여 </a:t>
          </a:r>
          <a:r>
            <a:rPr lang="en-US" altLang="ko-KR" sz="900" kern="1200" dirty="0"/>
            <a:t>MySQL DB </a:t>
          </a:r>
          <a:r>
            <a:rPr lang="ko-KR" altLang="en-US" sz="900" kern="1200" dirty="0"/>
            <a:t>내에 저장</a:t>
          </a:r>
        </a:p>
        <a:p>
          <a:pPr marL="0" lvl="0" indent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b="1" kern="1200" spc="-100" baseline="0" dirty="0"/>
            <a:t>TM_LotteOn_Crawl_DB_Save.py</a:t>
          </a:r>
          <a:endParaRPr lang="ko-KR" altLang="en-US" sz="1050" b="1" kern="1200" spc="-100" baseline="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 err="1"/>
            <a:t>롯데온</a:t>
          </a:r>
          <a:r>
            <a:rPr lang="ko-KR" altLang="en-US" sz="900" kern="1200" dirty="0"/>
            <a:t> 쇼핑몰 웹페이지에 적합한 </a:t>
          </a:r>
          <a:r>
            <a:rPr lang="en-US" altLang="ko-KR" sz="900" kern="1200" dirty="0"/>
            <a:t>Crawling </a:t>
          </a:r>
          <a:r>
            <a:rPr lang="ko-KR" altLang="en-US" sz="900" kern="1200" dirty="0"/>
            <a:t>코드</a:t>
          </a:r>
        </a:p>
        <a:p>
          <a:pPr marL="0" lvl="0" indent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50" b="1" kern="1200" spc="-100" baseline="0" dirty="0"/>
            <a:t>TM_SSG_Crawl_DB_Save.py</a:t>
          </a:r>
          <a:endParaRPr lang="ko-KR" altLang="en-US" sz="1050" b="1" kern="1200" spc="-100" baseline="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신세계 쇼핑몰 웹페이지에 적합한 </a:t>
          </a:r>
          <a:r>
            <a:rPr lang="en-US" altLang="ko-KR" sz="900" kern="1200" dirty="0"/>
            <a:t>Crawling </a:t>
          </a:r>
          <a:r>
            <a:rPr lang="ko-KR" altLang="en-US" sz="900" kern="1200" dirty="0"/>
            <a:t>코드</a:t>
          </a:r>
        </a:p>
      </dsp:txBody>
      <dsp:txXfrm>
        <a:off x="3793728" y="2199373"/>
        <a:ext cx="1860739" cy="2643231"/>
      </dsp:txXfrm>
    </dsp:sp>
    <dsp:sp modelId="{ED21107F-DBFC-4838-B29F-D06947DDBE07}">
      <dsp:nvSpPr>
        <dsp:cNvPr id="0" name=""/>
        <dsp:cNvSpPr/>
      </dsp:nvSpPr>
      <dsp:spPr>
        <a:xfrm>
          <a:off x="5654468" y="1731520"/>
          <a:ext cx="2490403" cy="1175252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186571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Mobile</a:t>
          </a:r>
          <a:r>
            <a:rPr lang="ko-KR" altLang="en-US" sz="1800" kern="1200" dirty="0"/>
            <a:t> </a:t>
          </a:r>
          <a:r>
            <a:rPr lang="en-US" altLang="ko-KR" sz="1800" kern="1200" dirty="0"/>
            <a:t>APP</a:t>
          </a:r>
          <a:endParaRPr lang="ko-KR" altLang="en-US" sz="1800" kern="1200" dirty="0"/>
        </a:p>
      </dsp:txBody>
      <dsp:txXfrm>
        <a:off x="5654468" y="2025333"/>
        <a:ext cx="2196590" cy="587626"/>
      </dsp:txXfrm>
    </dsp:sp>
    <dsp:sp modelId="{1CE79672-FCA4-4EAC-8AA9-B8FA15E158AA}">
      <dsp:nvSpPr>
        <dsp:cNvPr id="0" name=""/>
        <dsp:cNvSpPr/>
      </dsp:nvSpPr>
      <dsp:spPr>
        <a:xfrm>
          <a:off x="5661687" y="2616456"/>
          <a:ext cx="2225008" cy="26742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000" tIns="41910" rIns="41910" bIns="41910" numCol="1" spcCol="1270" anchor="t" anchorCtr="0">
          <a:noAutofit/>
        </a:bodyPr>
        <a:lstStyle/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MainActivity.java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상품 이름</a:t>
          </a:r>
          <a:r>
            <a:rPr lang="en-US" altLang="ko-KR" sz="900" kern="1200" dirty="0"/>
            <a:t>, </a:t>
          </a:r>
          <a:r>
            <a:rPr lang="ko-KR" altLang="en-US" sz="900" kern="1200" dirty="0"/>
            <a:t>사진</a:t>
          </a:r>
          <a:r>
            <a:rPr lang="en-US" altLang="ko-KR" sz="900" kern="1200" dirty="0"/>
            <a:t>, </a:t>
          </a:r>
          <a:r>
            <a:rPr lang="ko-KR" altLang="en-US" sz="900" kern="1200" dirty="0"/>
            <a:t>리뷰 </a:t>
          </a:r>
          <a:r>
            <a:rPr lang="ko-KR" altLang="en-US" sz="900" kern="1200" dirty="0" err="1"/>
            <a:t>텍스트마이닝</a:t>
          </a:r>
          <a:r>
            <a:rPr lang="ko-KR" altLang="en-US" sz="900" kern="1200" dirty="0"/>
            <a:t> 결과를 간략하게 보여줌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Total_Review.java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900" kern="1200" dirty="0"/>
            <a:t>DB</a:t>
          </a:r>
          <a:r>
            <a:rPr lang="ko-KR" altLang="en-US" sz="900" kern="1200" dirty="0"/>
            <a:t>에 저장한 해당 상품의 리뷰를 최신순으로 보여줌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Zoom_Review.java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하나의 리뷰를 상세하게 보여줌</a:t>
          </a:r>
        </a:p>
        <a:p>
          <a:pPr marL="0" lvl="0" indent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/>
            <a:t>LoadingActivity.java</a:t>
          </a:r>
          <a:endParaRPr lang="ko-KR" altLang="en-US" sz="1100" b="1" kern="1200" dirty="0"/>
        </a:p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900" kern="1200" dirty="0"/>
            <a:t>앱 실행 시 카메라로 들어가기 이전에 보여주는 로딩 화면</a:t>
          </a:r>
        </a:p>
      </dsp:txBody>
      <dsp:txXfrm>
        <a:off x="5661687" y="2616456"/>
        <a:ext cx="2225008" cy="2674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7F87D29-1898-284D-982A-D70A254488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1ED177-4048-234E-A5F8-2A4B86E887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0CF4B-2F50-6347-BB17-5C51157B5441}" type="datetimeFigureOut">
              <a:rPr kumimoji="1" lang="ko-KR" altLang="en-US" smtClean="0"/>
              <a:t>2021-08-28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A6A8B-0B4E-8A40-B038-5E194D43C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3DB0DB-46E6-C04F-AD7C-B78B3D6D00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0C19D-8504-4148-9999-AFCD332702E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59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2021-08-28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9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36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16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9440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828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556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902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68B42-0D85-EB42-BD91-4E0156139D61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F7EC8-E474-C04E-AA3E-38446388970F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FE43A-D4EA-F747-AD7D-AC613D8432DA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ED84F-80B8-0646-86D6-4A123C208725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8AE2-1F70-754F-B45C-94AADB931DFF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5C74-A169-CE42-A2A9-38C313FFFCBD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2704-0398-9741-950B-905798F55823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D4382-2A5C-3844-A9FF-77462342CF2D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12C5-F2D1-B041-A0E0-577B53AD6AFA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4AAF6-4F1F-474D-A891-3F94BC612A97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0E180-83A9-C54C-9801-9AAD78E5B663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618FA-37E8-DF42-8D3B-49B9ACE77DF8}" type="datetime1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1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1081" y="3706608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스마트 안경을 이용한 </a:t>
            </a:r>
            <a:r>
              <a:rPr lang="ko-KR" altLang="en-US" sz="2400" b="1" dirty="0" err="1">
                <a:solidFill>
                  <a:schemeClr val="bg1">
                    <a:lumMod val="50000"/>
                  </a:schemeClr>
                </a:solidFill>
              </a:rPr>
              <a:t>똑쇼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</a:rPr>
              <a:t>똑똑한 쇼핑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2021. 8. 27.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임의의팀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한태희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김민석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김지석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전수민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한주연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6F98D0-C1C0-AE4E-81AF-349795344D3E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9DA1B-50BD-4486-8DC3-3299E46DB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5" y="1552906"/>
            <a:ext cx="7505970" cy="44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AE2B05-F49D-4B0E-8DA8-CCFFC0773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15" y="1353081"/>
            <a:ext cx="7951133" cy="49809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67D816-D9FE-455F-BA19-1755C577BB0B}"/>
              </a:ext>
            </a:extLst>
          </p:cNvPr>
          <p:cNvSpPr/>
          <p:nvPr/>
        </p:nvSpPr>
        <p:spPr>
          <a:xfrm>
            <a:off x="467544" y="1283910"/>
            <a:ext cx="8136904" cy="509741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  <a:effectLst>
            <a:outerShdw blurRad="183751" dist="125858" dir="2700000" sx="101124" sy="101124" algn="tl" rotWithShape="0">
              <a:prstClr val="black">
                <a:alpha val="46579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BF7D55-16E3-47E8-AC2F-5009B2BED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519" y="1456355"/>
            <a:ext cx="2536961" cy="47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F66C8D-02FF-4C71-8843-6354EA7A372D}"/>
              </a:ext>
            </a:extLst>
          </p:cNvPr>
          <p:cNvGrpSpPr/>
          <p:nvPr/>
        </p:nvGrpSpPr>
        <p:grpSpPr>
          <a:xfrm>
            <a:off x="282400" y="1226228"/>
            <a:ext cx="8585104" cy="5074588"/>
            <a:chOff x="282400" y="1226228"/>
            <a:chExt cx="8585104" cy="507458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709C007-3CD4-7C47-9916-9F321854D45B}"/>
                </a:ext>
              </a:extLst>
            </p:cNvPr>
            <p:cNvSpPr/>
            <p:nvPr/>
          </p:nvSpPr>
          <p:spPr>
            <a:xfrm>
              <a:off x="1452935" y="3653282"/>
              <a:ext cx="1887602" cy="81796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/>
                <a:t>ESP32 CAM</a:t>
              </a:r>
              <a:endParaRPr kumimoji="1" lang="ko-KR" altLang="en-US" sz="1600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CEDA6CE-643D-7348-A03A-E61C3AB49AD4}"/>
                </a:ext>
              </a:extLst>
            </p:cNvPr>
            <p:cNvSpPr/>
            <p:nvPr/>
          </p:nvSpPr>
          <p:spPr>
            <a:xfrm>
              <a:off x="1641696" y="5097983"/>
              <a:ext cx="1510081" cy="65436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6V Battery</a:t>
              </a:r>
              <a:endParaRPr kumimoji="1" lang="ko-KR" altLang="en-US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5FF2B6-5F04-424F-A33C-539B40ECEC4E}"/>
                </a:ext>
              </a:extLst>
            </p:cNvPr>
            <p:cNvSpPr/>
            <p:nvPr/>
          </p:nvSpPr>
          <p:spPr>
            <a:xfrm>
              <a:off x="1641696" y="2348549"/>
              <a:ext cx="1510081" cy="65436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IPEX </a:t>
              </a:r>
              <a:r>
                <a:rPr kumimoji="1" lang="ko-KR" altLang="en-US" sz="1400" dirty="0"/>
                <a:t>안테나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562BA70-194B-7F44-AA27-BE3D0809699C}"/>
                </a:ext>
              </a:extLst>
            </p:cNvPr>
            <p:cNvSpPr/>
            <p:nvPr/>
          </p:nvSpPr>
          <p:spPr>
            <a:xfrm>
              <a:off x="6094419" y="3650041"/>
              <a:ext cx="1887602" cy="81796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/>
                <a:t>Smart Phone</a:t>
              </a:r>
              <a:endParaRPr kumimoji="1" lang="ko-KR" altLang="en-US" sz="1600" dirty="0"/>
            </a:p>
          </p:txBody>
        </p:sp>
        <p:cxnSp>
          <p:nvCxnSpPr>
            <p:cNvPr id="6" name="직선 연결선[R] 5">
              <a:extLst>
                <a:ext uri="{FF2B5EF4-FFF2-40B4-BE49-F238E27FC236}">
                  <a16:creationId xmlns:a16="http://schemas.microsoft.com/office/drawing/2014/main" id="{FE2B1D22-9728-794D-833B-E8FD7A0F1547}"/>
                </a:ext>
              </a:extLst>
            </p:cNvPr>
            <p:cNvCxnSpPr>
              <a:stCxn id="15" idx="2"/>
              <a:endCxn id="3" idx="0"/>
            </p:cNvCxnSpPr>
            <p:nvPr/>
          </p:nvCxnSpPr>
          <p:spPr>
            <a:xfrm flipH="1">
              <a:off x="2396736" y="3002917"/>
              <a:ext cx="1" cy="650365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70211" dist="75316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F6AF0B62-7BE6-094B-A282-D07CBF4966A1}"/>
                </a:ext>
              </a:extLst>
            </p:cNvPr>
            <p:cNvCxnSpPr>
              <a:stCxn id="3" idx="2"/>
              <a:endCxn id="14" idx="0"/>
            </p:cNvCxnSpPr>
            <p:nvPr/>
          </p:nvCxnSpPr>
          <p:spPr>
            <a:xfrm>
              <a:off x="2396736" y="4471243"/>
              <a:ext cx="1" cy="626740"/>
            </a:xfrm>
            <a:prstGeom prst="line">
              <a:avLst/>
            </a:prstGeom>
            <a:ln w="25400">
              <a:solidFill>
                <a:schemeClr val="tx1"/>
              </a:solidFill>
            </a:ln>
            <a:effectLst>
              <a:outerShdw blurRad="70211" dist="75316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C455ADB8-CD17-324F-8C73-2CE549FF749D}"/>
                </a:ext>
              </a:extLst>
            </p:cNvPr>
            <p:cNvCxnSpPr>
              <a:cxnSpLocks/>
            </p:cNvCxnSpPr>
            <p:nvPr/>
          </p:nvCxnSpPr>
          <p:spPr>
            <a:xfrm>
              <a:off x="3350475" y="4059021"/>
              <a:ext cx="274394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triangle" w="lg" len="lg"/>
            </a:ln>
            <a:effectLst>
              <a:outerShdw blurRad="108173" dist="93131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DF59AD-A371-3D4E-BDA8-FF48DF69934E}"/>
                </a:ext>
              </a:extLst>
            </p:cNvPr>
            <p:cNvSpPr txBox="1"/>
            <p:nvPr/>
          </p:nvSpPr>
          <p:spPr>
            <a:xfrm>
              <a:off x="3863125" y="4098670"/>
              <a:ext cx="1827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rgbClr val="FF0000"/>
                  </a:solidFill>
                </a:rPr>
                <a:t>CAM Streaming</a:t>
              </a:r>
              <a:endParaRPr kumimoji="1"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꺾인 연결선[E] 37">
              <a:extLst>
                <a:ext uri="{FF2B5EF4-FFF2-40B4-BE49-F238E27FC236}">
                  <a16:creationId xmlns:a16="http://schemas.microsoft.com/office/drawing/2014/main" id="{922E42A0-8434-BE47-84E4-E320C8B8CD18}"/>
                </a:ext>
              </a:extLst>
            </p:cNvPr>
            <p:cNvCxnSpPr>
              <a:cxnSpLocks/>
              <a:stCxn id="19" idx="0"/>
              <a:endCxn id="41" idx="0"/>
            </p:cNvCxnSpPr>
            <p:nvPr/>
          </p:nvCxnSpPr>
          <p:spPr>
            <a:xfrm rot="16200000" flipV="1">
              <a:off x="5778043" y="2389863"/>
              <a:ext cx="1704607" cy="815749"/>
            </a:xfrm>
            <a:prstGeom prst="bentConnector2">
              <a:avLst/>
            </a:prstGeom>
            <a:ln w="254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공공 와이파이 1만개소 신규 구축 ...노후 와이파이 1만8000개 와이파이6로 - 전자신문">
              <a:extLst>
                <a:ext uri="{FF2B5EF4-FFF2-40B4-BE49-F238E27FC236}">
                  <a16:creationId xmlns:a16="http://schemas.microsoft.com/office/drawing/2014/main" id="{75878FBD-BD10-8E49-A5C0-41CCEBC111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212" y="3396093"/>
              <a:ext cx="767933" cy="511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구름 40">
              <a:extLst>
                <a:ext uri="{FF2B5EF4-FFF2-40B4-BE49-F238E27FC236}">
                  <a16:creationId xmlns:a16="http://schemas.microsoft.com/office/drawing/2014/main" id="{4AAA40B5-576F-D143-9FD6-CA3689BAA685}"/>
                </a:ext>
              </a:extLst>
            </p:cNvPr>
            <p:cNvSpPr/>
            <p:nvPr/>
          </p:nvSpPr>
          <p:spPr>
            <a:xfrm>
              <a:off x="4079483" y="1499178"/>
              <a:ext cx="2144775" cy="892512"/>
            </a:xfrm>
            <a:prstGeom prst="cloud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183751" dist="125858" dir="2700000" sx="101124" sy="101124" algn="tl" rotWithShape="0">
                <a:prstClr val="black">
                  <a:alpha val="46579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AWS Server</a:t>
              </a:r>
              <a:endParaRPr kumimoji="1" lang="ko-KR" altLang="en-US" sz="1400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4DF5A3B-E988-E34C-91AD-691567ED060C}"/>
                </a:ext>
              </a:extLst>
            </p:cNvPr>
            <p:cNvSpPr/>
            <p:nvPr/>
          </p:nvSpPr>
          <p:spPr>
            <a:xfrm>
              <a:off x="282400" y="1226228"/>
              <a:ext cx="8585104" cy="507458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374A33A-B902-624D-A012-CE150404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5000"/>
            </a:blip>
            <a:stretch>
              <a:fillRect/>
            </a:stretch>
          </p:blipFill>
          <p:spPr>
            <a:xfrm>
              <a:off x="590734" y="3420270"/>
              <a:ext cx="4044391" cy="166134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25E088-B506-FC4F-8F7D-495A0CD6D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5000"/>
            </a:blip>
            <a:stretch>
              <a:fillRect/>
            </a:stretch>
          </p:blipFill>
          <p:spPr>
            <a:xfrm>
              <a:off x="5258419" y="2418247"/>
              <a:ext cx="3358374" cy="3358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D8640D33-6820-420A-9A06-16FD159BA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604788"/>
              </p:ext>
            </p:extLst>
          </p:nvPr>
        </p:nvGraphicFramePr>
        <p:xfrm>
          <a:off x="369515" y="841011"/>
          <a:ext cx="8217122" cy="561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52369-19F6-4737-B6A9-B326200DED9E}"/>
              </a:ext>
            </a:extLst>
          </p:cNvPr>
          <p:cNvSpPr txBox="1"/>
          <p:nvPr/>
        </p:nvSpPr>
        <p:spPr>
          <a:xfrm>
            <a:off x="1562447" y="1398992"/>
            <a:ext cx="354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Product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ko-KR" altLang="en-US" sz="1400" dirty="0"/>
              <a:t> 바코드번호를 기본키로 가진 상품테이블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66E1D-3FD9-4803-BBDA-A2001D742802}"/>
              </a:ext>
            </a:extLst>
          </p:cNvPr>
          <p:cNvSpPr txBox="1"/>
          <p:nvPr/>
        </p:nvSpPr>
        <p:spPr>
          <a:xfrm>
            <a:off x="1562447" y="3629663"/>
            <a:ext cx="50904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Review </a:t>
            </a:r>
            <a:r>
              <a:rPr lang="ko-KR" altLang="en-US" sz="1400" b="1" dirty="0"/>
              <a:t>테이블</a:t>
            </a:r>
            <a:endParaRPr lang="en-US" altLang="ko-KR" sz="1400" b="1" dirty="0"/>
          </a:p>
          <a:p>
            <a:r>
              <a:rPr lang="en-US" altLang="ko-KR" sz="1400" b="1" dirty="0"/>
              <a:t> </a:t>
            </a:r>
            <a:r>
              <a:rPr lang="ko-KR" altLang="en-US" sz="1400" dirty="0"/>
              <a:t>리뷰를 등록한 </a:t>
            </a:r>
            <a:r>
              <a:rPr lang="ko-KR" altLang="en-US" sz="1400" dirty="0" err="1"/>
              <a:t>유저아이디와</a:t>
            </a:r>
            <a:r>
              <a:rPr lang="ko-KR" altLang="en-US" sz="1400" dirty="0"/>
              <a:t> 등록한 날짜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product</a:t>
            </a:r>
            <a:r>
              <a:rPr lang="ko-KR" altLang="en-US" sz="1400" dirty="0"/>
              <a:t>의 기본키를 외래키로 가져온</a:t>
            </a:r>
            <a:r>
              <a:rPr lang="en-US" altLang="ko-KR" sz="1400" dirty="0"/>
              <a:t> </a:t>
            </a:r>
            <a:r>
              <a:rPr lang="ko-KR" altLang="en-US" sz="1400" dirty="0"/>
              <a:t>바코드 번호를 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ko-KR" altLang="en-US" sz="1400" dirty="0" err="1"/>
              <a:t>기본키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슈퍼키</a:t>
            </a:r>
            <a:r>
              <a:rPr lang="en-US" altLang="ko-KR" sz="1400" dirty="0"/>
              <a:t>)</a:t>
            </a:r>
            <a:r>
              <a:rPr lang="ko-KR" altLang="en-US" sz="1400" dirty="0"/>
              <a:t>를 가진 리뷰테이블</a:t>
            </a:r>
            <a:endParaRPr lang="ko-KR" altLang="en-US" sz="1400" b="1" dirty="0"/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C1C0BF3D-06F2-4E7B-AEF4-E7046E043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98" y="4693870"/>
            <a:ext cx="6532294" cy="1337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808524-8E42-5246-9A53-198FDF7FC0D9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8D9F83-9954-4455-9AFB-B67A2735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47" y="1965961"/>
            <a:ext cx="6507518" cy="13378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E0B46-C65F-4CD6-8F57-C92F0CDD5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" t="4364" r="3926" b="29429"/>
          <a:stretch/>
        </p:blipFill>
        <p:spPr>
          <a:xfrm>
            <a:off x="330712" y="1365753"/>
            <a:ext cx="5688632" cy="2418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76899A-217A-496D-AE79-4B9B327253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" t="4693" r="3538" b="29100"/>
          <a:stretch/>
        </p:blipFill>
        <p:spPr>
          <a:xfrm>
            <a:off x="323528" y="3887995"/>
            <a:ext cx="5707992" cy="2418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E470BD-398B-4333-BAFA-AF010931F470}"/>
              </a:ext>
            </a:extLst>
          </p:cNvPr>
          <p:cNvSpPr txBox="1"/>
          <p:nvPr/>
        </p:nvSpPr>
        <p:spPr>
          <a:xfrm>
            <a:off x="6273932" y="2267296"/>
            <a:ext cx="23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◀ </a:t>
            </a:r>
            <a:r>
              <a:rPr lang="en-US" altLang="ko-KR" sz="1400" b="1" dirty="0" err="1"/>
              <a:t>Arduino_Streaming.ino</a:t>
            </a:r>
            <a:endParaRPr lang="ko-KR" altLang="en-US" sz="14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211EBDC-B4CA-4383-B7AB-00073CD0C74E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8" name="제목 12"/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(1)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AE2417C9-77F7-4BE1-AEE9-CC262D01C0D1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Arduino.Streaming.ino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177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FE0B46-C65F-4CD6-8F57-C92F0CDD5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5" t="4364" r="3926" b="29429"/>
          <a:stretch/>
        </p:blipFill>
        <p:spPr>
          <a:xfrm>
            <a:off x="330712" y="1365753"/>
            <a:ext cx="5688632" cy="2418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76899A-217A-496D-AE79-4B9B327253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" t="4693" r="3538" b="29100"/>
          <a:stretch/>
        </p:blipFill>
        <p:spPr>
          <a:xfrm>
            <a:off x="323528" y="3887995"/>
            <a:ext cx="5707992" cy="24186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A5F820-41CE-46BE-B446-FA7972D126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38" t="4693" r="3538" b="29100"/>
          <a:stretch/>
        </p:blipFill>
        <p:spPr>
          <a:xfrm>
            <a:off x="323528" y="1377565"/>
            <a:ext cx="5707992" cy="2418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A01C4C-3858-42E8-A808-B37B176923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8" t="4693" r="3538" b="29100"/>
          <a:stretch/>
        </p:blipFill>
        <p:spPr>
          <a:xfrm>
            <a:off x="321032" y="3894851"/>
            <a:ext cx="5707992" cy="2418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E470BD-398B-4333-BAFA-AF010931F470}"/>
              </a:ext>
            </a:extLst>
          </p:cNvPr>
          <p:cNvSpPr txBox="1"/>
          <p:nvPr/>
        </p:nvSpPr>
        <p:spPr>
          <a:xfrm>
            <a:off x="6273932" y="2267296"/>
            <a:ext cx="2373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◀ </a:t>
            </a:r>
            <a:r>
              <a:rPr lang="en-US" altLang="ko-KR" sz="1400" b="1" dirty="0" err="1"/>
              <a:t>Arduino_Streaming.ino</a:t>
            </a:r>
            <a:endParaRPr lang="ko-KR" altLang="en-US" sz="1400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7E25B1A-097D-430A-8B59-B2E6FC1A3D77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15" name="제목 12">
              <a:extLst>
                <a:ext uri="{FF2B5EF4-FFF2-40B4-BE49-F238E27FC236}">
                  <a16:creationId xmlns:a16="http://schemas.microsoft.com/office/drawing/2014/main" id="{1280DDC3-6552-4CA0-B4CF-01BC80256080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(1)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16" name="제목 12">
              <a:extLst>
                <a:ext uri="{FF2B5EF4-FFF2-40B4-BE49-F238E27FC236}">
                  <a16:creationId xmlns:a16="http://schemas.microsoft.com/office/drawing/2014/main" id="{E804A3C1-D58B-49B4-B02A-51141A2CDA50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Arduino.Streaming.ino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767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1549038" y="6191411"/>
            <a:ext cx="155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cvbarcode.py </a:t>
            </a:r>
            <a:r>
              <a:rPr lang="ko-KR" altLang="en-US" sz="1400" b="1" dirty="0"/>
              <a:t>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E7596-CD68-4EC2-BF9C-29AD7E35FF86}"/>
              </a:ext>
            </a:extLst>
          </p:cNvPr>
          <p:cNvSpPr txBox="1"/>
          <p:nvPr/>
        </p:nvSpPr>
        <p:spPr>
          <a:xfrm>
            <a:off x="5622540" y="5029347"/>
            <a:ext cx="169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driveupload.py </a:t>
            </a:r>
            <a:r>
              <a:rPr lang="ko-KR" altLang="en-US" sz="1400" b="1" dirty="0"/>
              <a:t>▲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E67997-677E-4FAF-BB04-4074E99901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1" t="13703" r="29525" b="15535"/>
          <a:stretch/>
        </p:blipFill>
        <p:spPr>
          <a:xfrm>
            <a:off x="424356" y="1383717"/>
            <a:ext cx="3787764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33E607-A45C-4389-8548-CA72C555A7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51" t="13703" r="29525" b="28791"/>
          <a:stretch/>
        </p:blipFill>
        <p:spPr>
          <a:xfrm>
            <a:off x="424356" y="3976005"/>
            <a:ext cx="3787764" cy="2106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BF6596-60F3-4EBD-A644-B097E66786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63" t="13131" r="29525" b="24559"/>
          <a:stretch/>
        </p:blipFill>
        <p:spPr>
          <a:xfrm>
            <a:off x="4293034" y="2204864"/>
            <a:ext cx="4356722" cy="25922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29A34AC5-B2ED-48D2-A8B4-A82E6B9A6F33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EA5B0BB0-C51A-48D4-BCFA-964FD6FE8F73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(2)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6" name="제목 12">
              <a:extLst>
                <a:ext uri="{FF2B5EF4-FFF2-40B4-BE49-F238E27FC236}">
                  <a16:creationId xmlns:a16="http://schemas.microsoft.com/office/drawing/2014/main" id="{4723F921-AF26-4E17-8CC9-860622101327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cvbarcode.py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8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1462261" y="4869497"/>
            <a:ext cx="1608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textmining.py </a:t>
            </a:r>
            <a:r>
              <a:rPr lang="ko-KR" altLang="en-US" sz="1400" b="1" dirty="0"/>
              <a:t>▲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E5CFA-8664-43A0-B03A-C352896587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3" t="12884" r="28739" b="14209"/>
          <a:stretch/>
        </p:blipFill>
        <p:spPr>
          <a:xfrm>
            <a:off x="331320" y="1762387"/>
            <a:ext cx="3989258" cy="2742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6AE8943-8CC9-4D49-853E-0254B096A3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3" t="12675" r="28739" b="14270"/>
          <a:stretch/>
        </p:blipFill>
        <p:spPr>
          <a:xfrm>
            <a:off x="4320578" y="3861048"/>
            <a:ext cx="3989258" cy="2748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C90AB8-2B1E-4786-A4EB-BA7D21E175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63" t="12884" r="28738" b="14209"/>
          <a:stretch/>
        </p:blipFill>
        <p:spPr>
          <a:xfrm>
            <a:off x="4320579" y="1190444"/>
            <a:ext cx="3989258" cy="2742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1798B9E-5E72-4ED9-A222-F79AB93A9EE3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3" name="제목 12">
              <a:extLst>
                <a:ext uri="{FF2B5EF4-FFF2-40B4-BE49-F238E27FC236}">
                  <a16:creationId xmlns:a16="http://schemas.microsoft.com/office/drawing/2014/main" id="{8A32FCD4-F9B0-4C8E-8A4E-8BE161F7A6AD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(3)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8579E163-14E8-40F3-8315-7C3728B54330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50" dirty="0" err="1">
                  <a:solidFill>
                    <a:schemeClr val="bg1"/>
                  </a:solidFill>
                  <a:latin typeface="+mn-ea"/>
                  <a:cs typeface="+mj-cs"/>
                </a:rPr>
                <a:t>textmining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748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5D0964-5CF8-40BA-9C48-A018746E4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12806"/>
              </p:ext>
            </p:extLst>
          </p:nvPr>
        </p:nvGraphicFramePr>
        <p:xfrm>
          <a:off x="510010" y="1340768"/>
          <a:ext cx="8073106" cy="502882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29437">
                  <a:extLst>
                    <a:ext uri="{9D8B030D-6E8A-4147-A177-3AD203B41FA5}">
                      <a16:colId xmlns:a16="http://schemas.microsoft.com/office/drawing/2014/main" val="19173921"/>
                    </a:ext>
                  </a:extLst>
                </a:gridCol>
                <a:gridCol w="2171061">
                  <a:extLst>
                    <a:ext uri="{9D8B030D-6E8A-4147-A177-3AD203B41FA5}">
                      <a16:colId xmlns:a16="http://schemas.microsoft.com/office/drawing/2014/main" val="566287560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val="702917147"/>
                    </a:ext>
                  </a:extLst>
                </a:gridCol>
              </a:tblGrid>
              <a:tr h="2499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24965"/>
                  </a:ext>
                </a:extLst>
              </a:tr>
              <a:tr h="632656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바코드 번호 추출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상품명 도출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영상으로 인식한 바코드에서 바코드 번호 추출하고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대한상공회에서 제공하는 바코드 정보를 활용해 바코드에 대응되는 실제 상품명으로 변환한다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71529"/>
                  </a:ext>
                </a:extLst>
              </a:tr>
              <a:tr h="5002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 리뷰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크롤링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저장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상품에 대한 기본적인 정보와 사용자의 후기들을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을 이용한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Crawling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으로 수집하고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저장한다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928033"/>
                  </a:ext>
                </a:extLst>
              </a:tr>
              <a:tr h="632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 리뷰로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텍스트마이닝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저장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리뷰 데이터의 분석을 통해 키워드를 도출해 내고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Wordcloud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통해 키워드를 텍스트마이닝으로 표현함으로써 제품의 평가를 한눈에 보기 쉽게 한다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492980"/>
                  </a:ext>
                </a:extLst>
              </a:tr>
              <a:tr h="475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 실행 로딩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PUSH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알림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 실행 시 앱 내 카메라로 넘어가고 똑쇼에서 바코드 인식 완료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PUSH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알림으로 인한 앱 실행 시에는 상품 정보로 바로 연결된다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63478"/>
                  </a:ext>
                </a:extLst>
              </a:tr>
              <a:tr h="397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앱 내 카메라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바코드 인식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똑쇼를 사용하지 않아도 앱 사용을 통해 상품 리뷰를 확인할 수 있다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348043"/>
                  </a:ext>
                </a:extLst>
              </a:tr>
              <a:tr h="475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텍스트마이닝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및 상품 리뷰 가져오기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저장되어 있는 리뷰와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상품이미지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텍스트마이닝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정보 등을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서버와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Firebase Cloud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통해 접근하고 불러온다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12684"/>
                  </a:ext>
                </a:extLst>
              </a:tr>
              <a:tr h="4755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TTS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음성 출력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이어폰 사용 시 제품의 간단한 이름 및 가격 등의 간단한 정보를 음성으로 들을 수 있게 출력한다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347174"/>
                  </a:ext>
                </a:extLst>
              </a:tr>
              <a:tr h="4755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ESP32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네트워크 접속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정보 전달을 위한 네트워크에 접속하기 위해 </a:t>
                      </a:r>
                      <a:r>
                        <a:rPr lang="en-US" altLang="ko-KR" sz="105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WiFi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Manager AP mode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임시로 활용하여 원하는 네트워크를 선택할 수 있게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305"/>
                  </a:ext>
                </a:extLst>
              </a:tr>
              <a:tr h="4374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ESP32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영상 스트리밍</a:t>
                      </a: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안경에 부착된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ESP32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카메라를 통해 상품의 바코드를 추출할 소스 영상을 스트리밍 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856" marR="44856" marT="12401" marB="1240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30829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29390747-08C2-489A-BDF5-036952C66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5038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3288379" y="6077635"/>
            <a:ext cx="25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TM_Lotte_Crawl_DB_Save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▲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EC07E4-BAC5-4500-A14C-250839E61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1" t="12884" r="28738" b="15534"/>
          <a:stretch/>
        </p:blipFill>
        <p:spPr>
          <a:xfrm>
            <a:off x="928412" y="3614760"/>
            <a:ext cx="3525190" cy="2409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1AA87F-5540-4F3D-8832-3489966692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51" t="12884" r="28738" b="14209"/>
          <a:stretch/>
        </p:blipFill>
        <p:spPr>
          <a:xfrm>
            <a:off x="4832362" y="1187752"/>
            <a:ext cx="3525190" cy="2454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AF4420D-15B3-4560-A1AD-075F2C0F4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51" t="12774" r="28738" b="15645"/>
          <a:stretch/>
        </p:blipFill>
        <p:spPr>
          <a:xfrm>
            <a:off x="4832362" y="3607367"/>
            <a:ext cx="3525190" cy="24096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72C426-E4EE-4FD9-B8DB-36537E5FE1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51" t="13556" r="28738" b="14209"/>
          <a:stretch/>
        </p:blipFill>
        <p:spPr>
          <a:xfrm>
            <a:off x="928412" y="1187752"/>
            <a:ext cx="3525190" cy="2431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9D32B63B-CB6E-4F1A-9BBA-9C31DA6F1943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B1B000A1-F61E-407B-94BB-10EB30541614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(4)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6" name="제목 12">
              <a:extLst>
                <a:ext uri="{FF2B5EF4-FFF2-40B4-BE49-F238E27FC236}">
                  <a16:creationId xmlns:a16="http://schemas.microsoft.com/office/drawing/2014/main" id="{1EE012FB-CE6A-432B-B344-9F4FBCBAA520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50" dirty="0" err="1">
                  <a:solidFill>
                    <a:schemeClr val="bg1"/>
                  </a:solidFill>
                  <a:latin typeface="+mn-ea"/>
                  <a:cs typeface="+mj-cs"/>
                </a:rPr>
                <a:t>TM_Lotte_Crawl_DB_Save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128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3288379" y="6077635"/>
            <a:ext cx="2460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TM_SSG_Crawl_DB_Save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▲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AF7784-B94C-4696-866F-16ECD94053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51" t="12884" r="28738" b="15535"/>
          <a:stretch/>
        </p:blipFill>
        <p:spPr>
          <a:xfrm>
            <a:off x="896273" y="1183168"/>
            <a:ext cx="3557329" cy="2431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581F9D1-1BCD-46BB-9D0B-3D1F3BB42E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51" t="12884" r="28738" b="15534"/>
          <a:stretch/>
        </p:blipFill>
        <p:spPr>
          <a:xfrm>
            <a:off x="895006" y="3601483"/>
            <a:ext cx="3557330" cy="2431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1B85A2-822D-4210-8B92-03E94DDEBF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51" t="12884" r="28738" b="15534"/>
          <a:stretch/>
        </p:blipFill>
        <p:spPr>
          <a:xfrm>
            <a:off x="4832362" y="1183168"/>
            <a:ext cx="3557329" cy="24315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AAD7D34-67AA-4D7A-8E88-767B2779D87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51" t="12884" r="28738" b="14209"/>
          <a:stretch/>
        </p:blipFill>
        <p:spPr>
          <a:xfrm>
            <a:off x="4831095" y="3573016"/>
            <a:ext cx="3557329" cy="2476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126617B-D3DA-49FC-90A1-9C3EA29ECDC1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4" name="제목 12">
              <a:extLst>
                <a:ext uri="{FF2B5EF4-FFF2-40B4-BE49-F238E27FC236}">
                  <a16:creationId xmlns:a16="http://schemas.microsoft.com/office/drawing/2014/main" id="{E24C79A5-09FC-444C-95C4-B2E802DF1581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(4)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6" name="제목 12">
              <a:extLst>
                <a:ext uri="{FF2B5EF4-FFF2-40B4-BE49-F238E27FC236}">
                  <a16:creationId xmlns:a16="http://schemas.microsoft.com/office/drawing/2014/main" id="{0C0A3F09-C4A4-47C0-8D6F-8E8DBE406DD3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50" dirty="0" err="1">
                  <a:solidFill>
                    <a:schemeClr val="bg1"/>
                  </a:solidFill>
                  <a:latin typeface="+mn-ea"/>
                  <a:cs typeface="+mj-cs"/>
                </a:rPr>
                <a:t>TM_SSG_Crawl_DB_Save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887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1462261" y="4869497"/>
            <a:ext cx="1648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Total_Crawl.py </a:t>
            </a:r>
            <a:r>
              <a:rPr lang="ko-KR" altLang="en-US" sz="1400" b="1" dirty="0"/>
              <a:t>▲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72ECE7-40EC-427D-BFE5-B6810BDBED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3" t="12884" r="29525" b="15534"/>
          <a:stretch/>
        </p:blipFill>
        <p:spPr>
          <a:xfrm>
            <a:off x="318240" y="1849097"/>
            <a:ext cx="3989258" cy="272683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7AD0FFA-8BB3-49D4-901B-7B4F94C3F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63" t="12884" r="29525" b="14209"/>
          <a:stretch/>
        </p:blipFill>
        <p:spPr>
          <a:xfrm>
            <a:off x="4320578" y="965171"/>
            <a:ext cx="3989259" cy="277733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FB4ED0-BB1A-44FE-8012-65D5761AD4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63" t="13487" r="29525" b="14932"/>
          <a:stretch/>
        </p:blipFill>
        <p:spPr>
          <a:xfrm>
            <a:off x="4327157" y="3723058"/>
            <a:ext cx="3989259" cy="272683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72293F3-5F69-454E-9651-97AFFFB8CB20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0" name="제목 12">
              <a:extLst>
                <a:ext uri="{FF2B5EF4-FFF2-40B4-BE49-F238E27FC236}">
                  <a16:creationId xmlns:a16="http://schemas.microsoft.com/office/drawing/2014/main" id="{B0B24BEF-574C-4C2E-BF7B-A95781EC70DD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(5)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3" name="제목 12">
              <a:extLst>
                <a:ext uri="{FF2B5EF4-FFF2-40B4-BE49-F238E27FC236}">
                  <a16:creationId xmlns:a16="http://schemas.microsoft.com/office/drawing/2014/main" id="{CF081050-C36D-44FF-9749-FBB79CD47CDD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spc="-50" dirty="0" err="1">
                  <a:solidFill>
                    <a:schemeClr val="bg1"/>
                  </a:solidFill>
                  <a:latin typeface="+mn-ea"/>
                  <a:cs typeface="+mj-cs"/>
                </a:rPr>
                <a:t>Total_Crawl</a:t>
              </a: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.py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1262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1E0C15-0093-412D-9FC3-B9D6726A8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6" y="1457266"/>
            <a:ext cx="7990196" cy="4420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297E8A-01D2-4B9B-99F5-F688071F47ED}"/>
              </a:ext>
            </a:extLst>
          </p:cNvPr>
          <p:cNvSpPr txBox="1"/>
          <p:nvPr/>
        </p:nvSpPr>
        <p:spPr>
          <a:xfrm>
            <a:off x="1403648" y="6000367"/>
            <a:ext cx="2152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Main Product</a:t>
            </a:r>
            <a:r>
              <a:rPr lang="ko-KR" altLang="en-US" sz="1400" b="1" dirty="0"/>
              <a:t> 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E7596-CD68-4EC2-BF9C-29AD7E35FF86}"/>
              </a:ext>
            </a:extLst>
          </p:cNvPr>
          <p:cNvSpPr txBox="1"/>
          <p:nvPr/>
        </p:nvSpPr>
        <p:spPr>
          <a:xfrm>
            <a:off x="5292080" y="6000367"/>
            <a:ext cx="218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XML – Main Product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DDB70D-D365-4080-9DA7-2B5EBF9680E7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13" name="제목 12">
              <a:extLst>
                <a:ext uri="{FF2B5EF4-FFF2-40B4-BE49-F238E27FC236}">
                  <a16:creationId xmlns:a16="http://schemas.microsoft.com/office/drawing/2014/main" id="{F17A7DC3-89E6-4588-98DB-7C6A6342EDCA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14" name="제목 12">
              <a:extLst>
                <a:ext uri="{FF2B5EF4-FFF2-40B4-BE49-F238E27FC236}">
                  <a16:creationId xmlns:a16="http://schemas.microsoft.com/office/drawing/2014/main" id="{7D83BA9E-6B29-4EE7-A763-F0FCCDA2CAAA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Main Product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057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67413B4-C478-44F0-B22F-E271F635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1464751"/>
            <a:ext cx="7964068" cy="444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54ECB2-7B1A-403C-8767-7F5B943F1FCA}"/>
              </a:ext>
            </a:extLst>
          </p:cNvPr>
          <p:cNvSpPr txBox="1"/>
          <p:nvPr/>
        </p:nvSpPr>
        <p:spPr>
          <a:xfrm>
            <a:off x="1403648" y="6000367"/>
            <a:ext cx="2066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Total Review</a:t>
            </a:r>
            <a:r>
              <a:rPr lang="ko-KR" altLang="en-US" sz="1400" b="1" dirty="0"/>
              <a:t> 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15B936-D88A-497B-8DC7-161DDA219B9A}"/>
              </a:ext>
            </a:extLst>
          </p:cNvPr>
          <p:cNvSpPr txBox="1"/>
          <p:nvPr/>
        </p:nvSpPr>
        <p:spPr>
          <a:xfrm>
            <a:off x="5292080" y="6000367"/>
            <a:ext cx="2100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XML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Total Review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96F287D-DC83-4356-A478-9004E68A5E02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26" name="제목 12">
              <a:extLst>
                <a:ext uri="{FF2B5EF4-FFF2-40B4-BE49-F238E27FC236}">
                  <a16:creationId xmlns:a16="http://schemas.microsoft.com/office/drawing/2014/main" id="{4A094539-14EB-428E-B41F-EEF392550E4C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7" name="제목 12">
              <a:extLst>
                <a:ext uri="{FF2B5EF4-FFF2-40B4-BE49-F238E27FC236}">
                  <a16:creationId xmlns:a16="http://schemas.microsoft.com/office/drawing/2014/main" id="{879CF38B-5E2F-43F8-9FEC-8A243D439922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Total Review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827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994E62D-1AFF-42CD-9680-135078538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1464750"/>
            <a:ext cx="7948381" cy="4412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FBCD16-4B58-4965-9B90-F6BF415D81AB}"/>
              </a:ext>
            </a:extLst>
          </p:cNvPr>
          <p:cNvSpPr txBox="1"/>
          <p:nvPr/>
        </p:nvSpPr>
        <p:spPr>
          <a:xfrm>
            <a:off x="1403648" y="6000367"/>
            <a:ext cx="2148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Zoom Review</a:t>
            </a:r>
            <a:r>
              <a:rPr lang="ko-KR" altLang="en-US" sz="1400" b="1" dirty="0"/>
              <a:t> 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35ABB-2D98-4375-9F8E-5D16E830431B}"/>
              </a:ext>
            </a:extLst>
          </p:cNvPr>
          <p:cNvSpPr txBox="1"/>
          <p:nvPr/>
        </p:nvSpPr>
        <p:spPr>
          <a:xfrm>
            <a:off x="5292080" y="6000367"/>
            <a:ext cx="2181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XML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Zoom Review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D15100-A4F0-4344-A7B7-10FC73CA0A47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19" name="제목 12">
              <a:extLst>
                <a:ext uri="{FF2B5EF4-FFF2-40B4-BE49-F238E27FC236}">
                  <a16:creationId xmlns:a16="http://schemas.microsoft.com/office/drawing/2014/main" id="{8BBC3239-B46D-4AFC-8A95-33F8D3E83EAE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0" name="제목 12">
              <a:extLst>
                <a:ext uri="{FF2B5EF4-FFF2-40B4-BE49-F238E27FC236}">
                  <a16:creationId xmlns:a16="http://schemas.microsoft.com/office/drawing/2014/main" id="{DCA5111B-7F51-417B-8F7C-01C671F83A88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Zoom Review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4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E67FD8-BEB0-457A-8D79-4C287FA33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" y="1505897"/>
            <a:ext cx="3860908" cy="3788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3E26C7-2D28-48A7-AA01-A89458615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164" y="1505897"/>
            <a:ext cx="3822687" cy="37884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4DF4AC6-465E-49E6-AA32-BD295B40B4A1}"/>
              </a:ext>
            </a:extLst>
          </p:cNvPr>
          <p:cNvSpPr txBox="1"/>
          <p:nvPr/>
        </p:nvSpPr>
        <p:spPr>
          <a:xfrm>
            <a:off x="1475656" y="5521564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Client</a:t>
            </a:r>
            <a:r>
              <a:rPr lang="ko-KR" altLang="en-US" sz="1400" b="1" dirty="0"/>
              <a:t> ▲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7297F6-F67F-4518-8CDF-441528E4EBFC}"/>
              </a:ext>
            </a:extLst>
          </p:cNvPr>
          <p:cNvSpPr txBox="1"/>
          <p:nvPr/>
        </p:nvSpPr>
        <p:spPr>
          <a:xfrm>
            <a:off x="5782187" y="5521564"/>
            <a:ext cx="1886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Push Alert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D6731C5-0084-49ED-B315-65D2E37574FC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35" name="제목 12">
              <a:extLst>
                <a:ext uri="{FF2B5EF4-FFF2-40B4-BE49-F238E27FC236}">
                  <a16:creationId xmlns:a16="http://schemas.microsoft.com/office/drawing/2014/main" id="{CED6E9E8-78A5-485F-84A9-4FEDB7D91D24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36" name="제목 12">
              <a:extLst>
                <a:ext uri="{FF2B5EF4-FFF2-40B4-BE49-F238E27FC236}">
                  <a16:creationId xmlns:a16="http://schemas.microsoft.com/office/drawing/2014/main" id="{363BC7C6-4F7A-4186-AFD3-044A51271A5F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Client &amp; Push Alert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988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427849-F8ED-40F5-833E-EBADE117E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2062783"/>
            <a:ext cx="8060027" cy="3363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39A354-AA07-4AC6-83AE-FB3B4FC59780}"/>
              </a:ext>
            </a:extLst>
          </p:cNvPr>
          <p:cNvSpPr txBox="1"/>
          <p:nvPr/>
        </p:nvSpPr>
        <p:spPr>
          <a:xfrm>
            <a:off x="3481250" y="5661248"/>
            <a:ext cx="194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APP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–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Review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List</a:t>
            </a:r>
            <a:r>
              <a:rPr lang="ko-KR" altLang="en-US" sz="1400" b="1" dirty="0"/>
              <a:t> ▲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0662BF-20BB-4F13-98F1-B9D2583EB81A}"/>
              </a:ext>
            </a:extLst>
          </p:cNvPr>
          <p:cNvGrpSpPr/>
          <p:nvPr/>
        </p:nvGrpSpPr>
        <p:grpSpPr>
          <a:xfrm>
            <a:off x="323528" y="548506"/>
            <a:ext cx="3096344" cy="541196"/>
            <a:chOff x="323528" y="548506"/>
            <a:chExt cx="3096344" cy="541196"/>
          </a:xfrm>
        </p:grpSpPr>
        <p:sp>
          <p:nvSpPr>
            <p:cNvPr id="19" name="제목 12">
              <a:extLst>
                <a:ext uri="{FF2B5EF4-FFF2-40B4-BE49-F238E27FC236}">
                  <a16:creationId xmlns:a16="http://schemas.microsoft.com/office/drawing/2014/main" id="{32BF4C63-84A0-4067-9423-F763F7CC9C1D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548506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| </a:t>
              </a:r>
              <a:r>
                <a:rPr kumimoji="0" lang="ko-KR" altLang="en-US" sz="17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핵심소스코드</a:t>
              </a:r>
              <a:r>
                <a:rPr kumimoji="0" lang="en-US" altLang="ko-KR" sz="1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(6)</a:t>
              </a:r>
              <a:endParaRPr kumimoji="0" lang="ko-KR" altLang="en-US" sz="17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  <p:sp>
          <p:nvSpPr>
            <p:cNvPr id="23" name="제목 12">
              <a:extLst>
                <a:ext uri="{FF2B5EF4-FFF2-40B4-BE49-F238E27FC236}">
                  <a16:creationId xmlns:a16="http://schemas.microsoft.com/office/drawing/2014/main" id="{BC4A26DA-154F-4152-B602-E28ABEB83803}"/>
                </a:ext>
              </a:extLst>
            </p:cNvPr>
            <p:cNvSpPr txBox="1">
              <a:spLocks/>
            </p:cNvSpPr>
            <p:nvPr/>
          </p:nvSpPr>
          <p:spPr>
            <a:xfrm>
              <a:off x="467544" y="817228"/>
              <a:ext cx="2952328" cy="27247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j-cs"/>
                </a:rPr>
                <a:t>Review List</a:t>
              </a:r>
              <a:endParaRPr kumimoji="0" lang="ko-KR" altLang="en-US" sz="1200" b="0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383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C162F-991A-4C75-A29B-BB32E293125E}"/>
              </a:ext>
            </a:extLst>
          </p:cNvPr>
          <p:cNvSpPr txBox="1"/>
          <p:nvPr/>
        </p:nvSpPr>
        <p:spPr>
          <a:xfrm>
            <a:off x="1566896" y="2017306"/>
            <a:ext cx="6010207" cy="34924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483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 Arduino : ESP32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보드 제어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MySQL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리뷰 데이터의 키워드 등 서비스에 필요한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Data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저장 및 관리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Firebase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모바일 앱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PUSH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알림과 이미지 파일을 주고 받기 위한 장치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OpenCV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 모듈로 수집하는 영상에서 바코드 값 분석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zbar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영상에서 인식되는 바코드 인식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zxing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앱 내에서 인식되는 바코드와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QR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코드 인식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AWS :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똑쇼에서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처리하지 않는 부분을 자체적으로 실행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서버 및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DB)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Glide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앱 내에서 이미지를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로드하는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기술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WiFi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카메라와 휴대폰을 무선으로 연결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  <a:p>
            <a:pPr marL="422910" marR="0" indent="-42291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tabLst>
                <a:tab pos="2948940" algn="l"/>
              </a:tabLst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ㅇ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Wordcloud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 :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데이터마이닝을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 통해 리뷰 데이터 분석 결과 출력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BFD75C-B436-434E-B352-3680DFB42E56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DD9E9B-F428-485E-8C04-42F6E475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74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BFD75C-B436-434E-B352-3680DFB42E56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7D4CF8-863C-4083-8F47-70A2ACE83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302401"/>
              </p:ext>
            </p:extLst>
          </p:nvPr>
        </p:nvGraphicFramePr>
        <p:xfrm>
          <a:off x="755576" y="1913624"/>
          <a:ext cx="7785074" cy="369979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06989">
                  <a:extLst>
                    <a:ext uri="{9D8B030D-6E8A-4147-A177-3AD203B41FA5}">
                      <a16:colId xmlns:a16="http://schemas.microsoft.com/office/drawing/2014/main" val="2537743547"/>
                    </a:ext>
                  </a:extLst>
                </a:gridCol>
                <a:gridCol w="1895556">
                  <a:extLst>
                    <a:ext uri="{9D8B030D-6E8A-4147-A177-3AD203B41FA5}">
                      <a16:colId xmlns:a16="http://schemas.microsoft.com/office/drawing/2014/main" val="4094939063"/>
                    </a:ext>
                  </a:extLst>
                </a:gridCol>
                <a:gridCol w="5182529">
                  <a:extLst>
                    <a:ext uri="{9D8B030D-6E8A-4147-A177-3AD203B41FA5}">
                      <a16:colId xmlns:a16="http://schemas.microsoft.com/office/drawing/2014/main" val="2725635498"/>
                    </a:ext>
                  </a:extLst>
                </a:gridCol>
              </a:tblGrid>
              <a:tr h="28694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상세내용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71804"/>
                  </a:ext>
                </a:extLst>
              </a:tr>
              <a:tr h="25862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S/W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개발환경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OS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Android (App) / Ubuntu (Server)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747527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개발환경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IDE)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Android Studio / VS code / Pycharm / Arduino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736357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개발도구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Macbook Pro / LG Gram Laptop / Galaxy S10e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411946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개발언어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JAVA / C++ / Python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502164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기타사항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Adobe XD (XML)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407028"/>
                  </a:ext>
                </a:extLst>
              </a:tr>
              <a:tr h="25862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H/W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구성장비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디바이스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ESP32-Cam / Galaxy S10e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760693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센서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DCX-OV2640-WIDE (Camera)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93990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통신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WiFi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6055642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언어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Arduino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124715"/>
                  </a:ext>
                </a:extLst>
              </a:tr>
              <a:tr h="2586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기타사항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6V Battery / FTDI Chip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43928"/>
                  </a:ext>
                </a:extLst>
              </a:tr>
              <a:tr h="275540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프로젝트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관리환경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형상관리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Git / GitLab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53781"/>
                  </a:ext>
                </a:extLst>
              </a:tr>
              <a:tr h="275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의사소통관리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Notion (Document) / </a:t>
                      </a: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Webex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(Online Meeting)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32550"/>
                  </a:ext>
                </a:extLst>
              </a:tr>
              <a:tr h="2755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기타사항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Kakaotalk</a:t>
                      </a: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 Group Call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5520" marR="15520" marT="15520" marB="15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063420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3ADD9E9B-F428-485E-8C04-42F6E4756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2748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7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0DF9DEA-2139-49A2-B9C4-F86F29898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" y="2372872"/>
            <a:ext cx="7791450" cy="2781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1ABD3F-A846-174E-BC12-02E349F80808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D04F8EA-4201-A34B-A5CF-2B046F39FBB7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B5DA97-DE18-4104-AFC4-B73A47D529E4}"/>
              </a:ext>
            </a:extLst>
          </p:cNvPr>
          <p:cNvGrpSpPr/>
          <p:nvPr/>
        </p:nvGrpSpPr>
        <p:grpSpPr>
          <a:xfrm>
            <a:off x="1741035" y="1601121"/>
            <a:ext cx="5705242" cy="4337919"/>
            <a:chOff x="1741035" y="1601121"/>
            <a:chExt cx="5705242" cy="43379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341C0CC-0D88-42D2-B76D-5B903F45E8D5}"/>
                </a:ext>
              </a:extLst>
            </p:cNvPr>
            <p:cNvGrpSpPr/>
            <p:nvPr/>
          </p:nvGrpSpPr>
          <p:grpSpPr>
            <a:xfrm>
              <a:off x="1753111" y="1601121"/>
              <a:ext cx="2748147" cy="2061110"/>
              <a:chOff x="1008112" y="2062714"/>
              <a:chExt cx="4535488" cy="340161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0C37A0F-CCD7-4F74-ACEF-B588ADE234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8112" y="2062714"/>
                <a:ext cx="4535488" cy="3401616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48889A9C-9D10-446D-B5D3-5950666B9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8112" y="2062714"/>
                <a:ext cx="4535488" cy="3401616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A95C188-DF12-4B4D-B01D-8E65CE1E4A5B}"/>
                </a:ext>
              </a:extLst>
            </p:cNvPr>
            <p:cNvGrpSpPr/>
            <p:nvPr/>
          </p:nvGrpSpPr>
          <p:grpSpPr>
            <a:xfrm>
              <a:off x="4677179" y="1601121"/>
              <a:ext cx="2748147" cy="2061110"/>
              <a:chOff x="4896544" y="2057261"/>
              <a:chExt cx="2987824" cy="224086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CBCF5F9-700F-4F45-B8A7-6106524CD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96544" y="2057261"/>
                <a:ext cx="2987824" cy="224086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B797DCE3-B6DC-4A8D-8084-7F4764269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96544" y="2057261"/>
                <a:ext cx="2987824" cy="2240868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FB49907-EC98-4F4D-8BD8-39BF27108FFE}"/>
                </a:ext>
              </a:extLst>
            </p:cNvPr>
            <p:cNvGrpSpPr/>
            <p:nvPr/>
          </p:nvGrpSpPr>
          <p:grpSpPr>
            <a:xfrm>
              <a:off x="1741035" y="3877930"/>
              <a:ext cx="2760223" cy="2061110"/>
              <a:chOff x="1008112" y="4749073"/>
              <a:chExt cx="3000954" cy="224086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22397A7-AD82-4B6B-B79E-64B7F405D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21242" y="4749073"/>
                <a:ext cx="2987824" cy="2240868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C735BBA-2BDD-43A1-9CD0-591E7AAD4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8112" y="4749073"/>
                <a:ext cx="2987824" cy="2240868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579C95A-FFF5-42E0-9E56-ECB4CB205A78}"/>
                </a:ext>
              </a:extLst>
            </p:cNvPr>
            <p:cNvGrpSpPr/>
            <p:nvPr/>
          </p:nvGrpSpPr>
          <p:grpSpPr>
            <a:xfrm>
              <a:off x="4686053" y="3877930"/>
              <a:ext cx="2760224" cy="2061109"/>
              <a:chOff x="5134936" y="3752616"/>
              <a:chExt cx="3000955" cy="2240867"/>
            </a:xfrm>
          </p:grpSpPr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E050833-BDFE-4BF9-92E8-76C8B647E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Cutout/>
                        </a14:imgEffect>
                      </a14:imgLayer>
                    </a14:imgProps>
                  </a:ext>
                </a:extLst>
              </a:blip>
              <a:srcRect l="43750"/>
              <a:stretch/>
            </p:blipFill>
            <p:spPr>
              <a:xfrm rot="16200000">
                <a:off x="5508415" y="3379137"/>
                <a:ext cx="2240867" cy="2987825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A392DE9D-BA8F-4BA5-8E5A-324C8A5509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49375" r="94375">
                            <a14:backgroundMark x1="54787" y1="41402" x2="53695" y2="46098"/>
                            <a14:backgroundMark x1="53695" y1="46098" x2="55233" y2="39616"/>
                          </a14:backgroundRemoval>
                        </a14:imgEffect>
                      </a14:imgLayer>
                    </a14:imgProps>
                  </a:ext>
                </a:extLst>
              </a:blip>
              <a:srcRect l="43750"/>
              <a:stretch/>
            </p:blipFill>
            <p:spPr>
              <a:xfrm rot="16200000">
                <a:off x="5521545" y="3379137"/>
                <a:ext cx="2240867" cy="2987825"/>
              </a:xfrm>
              <a:prstGeom prst="rect">
                <a:avLst/>
              </a:prstGeom>
            </p:spPr>
          </p:pic>
        </p:grpSp>
      </p:grpSp>
      <p:sp>
        <p:nvSpPr>
          <p:cNvPr id="33" name="설명선: 굽은 선 32">
            <a:extLst>
              <a:ext uri="{FF2B5EF4-FFF2-40B4-BE49-F238E27FC236}">
                <a16:creationId xmlns:a16="http://schemas.microsoft.com/office/drawing/2014/main" id="{671FDE5E-11D0-4D17-926D-9C51082E3636}"/>
              </a:ext>
            </a:extLst>
          </p:cNvPr>
          <p:cNvSpPr/>
          <p:nvPr/>
        </p:nvSpPr>
        <p:spPr>
          <a:xfrm>
            <a:off x="375044" y="5256879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-45135"/>
              <a:gd name="adj6" fmla="val 122361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/>
              <a:t>안경</a:t>
            </a:r>
            <a:endParaRPr kumimoji="1" lang="ko-KR" altLang="en-US" sz="1400" dirty="0"/>
          </a:p>
        </p:txBody>
      </p:sp>
      <p:sp>
        <p:nvSpPr>
          <p:cNvPr id="34" name="설명선: 굽은 선 33">
            <a:extLst>
              <a:ext uri="{FF2B5EF4-FFF2-40B4-BE49-F238E27FC236}">
                <a16:creationId xmlns:a16="http://schemas.microsoft.com/office/drawing/2014/main" id="{FD2D0B04-E703-4129-B2AF-FE595C941149}"/>
              </a:ext>
            </a:extLst>
          </p:cNvPr>
          <p:cNvSpPr/>
          <p:nvPr/>
        </p:nvSpPr>
        <p:spPr>
          <a:xfrm>
            <a:off x="7337478" y="2653927"/>
            <a:ext cx="1555356" cy="360039"/>
          </a:xfrm>
          <a:prstGeom prst="borderCallout2">
            <a:avLst>
              <a:gd name="adj1" fmla="val 57935"/>
              <a:gd name="adj2" fmla="val -2369"/>
              <a:gd name="adj3" fmla="val 60377"/>
              <a:gd name="adj4" fmla="val -10941"/>
              <a:gd name="adj5" fmla="val 35519"/>
              <a:gd name="adj6" fmla="val -51500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ESP32</a:t>
            </a:r>
            <a:endParaRPr kumimoji="1" lang="ko-KR" altLang="en-US" sz="1400" dirty="0"/>
          </a:p>
        </p:txBody>
      </p:sp>
      <p:sp>
        <p:nvSpPr>
          <p:cNvPr id="35" name="설명선: 굽은 선 34">
            <a:extLst>
              <a:ext uri="{FF2B5EF4-FFF2-40B4-BE49-F238E27FC236}">
                <a16:creationId xmlns:a16="http://schemas.microsoft.com/office/drawing/2014/main" id="{42973699-2B66-4B37-A7F6-99B3CD9158C2}"/>
              </a:ext>
            </a:extLst>
          </p:cNvPr>
          <p:cNvSpPr/>
          <p:nvPr/>
        </p:nvSpPr>
        <p:spPr>
          <a:xfrm>
            <a:off x="7337478" y="3763522"/>
            <a:ext cx="1555356" cy="360039"/>
          </a:xfrm>
          <a:prstGeom prst="borderCallout2">
            <a:avLst>
              <a:gd name="adj1" fmla="val 57935"/>
              <a:gd name="adj2" fmla="val -674"/>
              <a:gd name="adj3" fmla="val 57935"/>
              <a:gd name="adj4" fmla="val -10376"/>
              <a:gd name="adj5" fmla="val 332979"/>
              <a:gd name="adj6" fmla="val -85506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Camera</a:t>
            </a:r>
            <a:endParaRPr kumimoji="1" lang="ko-KR" altLang="en-US" sz="1400" dirty="0"/>
          </a:p>
        </p:txBody>
      </p:sp>
      <p:sp>
        <p:nvSpPr>
          <p:cNvPr id="36" name="설명선: 굽은 선 35">
            <a:extLst>
              <a:ext uri="{FF2B5EF4-FFF2-40B4-BE49-F238E27FC236}">
                <a16:creationId xmlns:a16="http://schemas.microsoft.com/office/drawing/2014/main" id="{FCFC1F48-AAB8-4D2E-A593-D3231E9B3738}"/>
              </a:ext>
            </a:extLst>
          </p:cNvPr>
          <p:cNvSpPr/>
          <p:nvPr/>
        </p:nvSpPr>
        <p:spPr>
          <a:xfrm>
            <a:off x="3723580" y="1105740"/>
            <a:ext cx="1555356" cy="360039"/>
          </a:xfrm>
          <a:prstGeom prst="borderCallout2">
            <a:avLst>
              <a:gd name="adj1" fmla="val 16420"/>
              <a:gd name="adj2" fmla="val 102775"/>
              <a:gd name="adj3" fmla="val 16420"/>
              <a:gd name="adj4" fmla="val 111162"/>
              <a:gd name="adj5" fmla="val 375277"/>
              <a:gd name="adj6" fmla="val 199039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/>
              <a:t>IPEX</a:t>
            </a:r>
            <a:r>
              <a:rPr kumimoji="1" lang="ko-KR" altLang="en-US" sz="1400" dirty="0"/>
              <a:t> 안테나</a:t>
            </a:r>
          </a:p>
        </p:txBody>
      </p:sp>
      <p:sp>
        <p:nvSpPr>
          <p:cNvPr id="37" name="설명선: 굽은 선 36">
            <a:extLst>
              <a:ext uri="{FF2B5EF4-FFF2-40B4-BE49-F238E27FC236}">
                <a16:creationId xmlns:a16="http://schemas.microsoft.com/office/drawing/2014/main" id="{9348659A-A31C-4F66-9B02-D4D3B8900FD6}"/>
              </a:ext>
            </a:extLst>
          </p:cNvPr>
          <p:cNvSpPr/>
          <p:nvPr/>
        </p:nvSpPr>
        <p:spPr>
          <a:xfrm>
            <a:off x="375044" y="2888127"/>
            <a:ext cx="1555356" cy="360039"/>
          </a:xfrm>
          <a:prstGeom prst="borderCallout2">
            <a:avLst>
              <a:gd name="adj1" fmla="val 33290"/>
              <a:gd name="adj2" fmla="val 100613"/>
              <a:gd name="adj3" fmla="val 32864"/>
              <a:gd name="adj4" fmla="val 112065"/>
              <a:gd name="adj5" fmla="val -171965"/>
              <a:gd name="adj6" fmla="val 196814"/>
            </a:avLst>
          </a:prstGeom>
          <a:solidFill>
            <a:schemeClr val="tx2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배터리</a:t>
            </a:r>
          </a:p>
        </p:txBody>
      </p:sp>
    </p:spTree>
    <p:extLst>
      <p:ext uri="{BB962C8B-B14F-4D97-AF65-F5344CB8AC3E}">
        <p14:creationId xmlns:p14="http://schemas.microsoft.com/office/powerpoint/2010/main" val="49602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89AA33-75BD-CB4E-B415-00B9702399AE}"/>
              </a:ext>
            </a:extLst>
          </p:cNvPr>
          <p:cNvSpPr/>
          <p:nvPr/>
        </p:nvSpPr>
        <p:spPr>
          <a:xfrm>
            <a:off x="282400" y="1196751"/>
            <a:ext cx="8585104" cy="53285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4F360-F6FC-4610-AAE1-FEF2D021A2AA}"/>
              </a:ext>
            </a:extLst>
          </p:cNvPr>
          <p:cNvSpPr txBox="1"/>
          <p:nvPr/>
        </p:nvSpPr>
        <p:spPr>
          <a:xfrm>
            <a:off x="467544" y="1311291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Git</a:t>
            </a:r>
            <a:r>
              <a:rPr lang="ko-KR" altLang="en-US" sz="1400" b="1" dirty="0"/>
              <a:t>을 활용한 협업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5BAD5F-2112-4475-AE50-363A076B0A85}"/>
              </a:ext>
            </a:extLst>
          </p:cNvPr>
          <p:cNvGrpSpPr/>
          <p:nvPr/>
        </p:nvGrpSpPr>
        <p:grpSpPr>
          <a:xfrm>
            <a:off x="755576" y="1772814"/>
            <a:ext cx="7564957" cy="3246167"/>
            <a:chOff x="679451" y="1916832"/>
            <a:chExt cx="8726093" cy="37444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061370-7B50-4A2B-B54A-CE428AA6A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293" t="20752" r="12132" b="10983"/>
            <a:stretch/>
          </p:blipFill>
          <p:spPr>
            <a:xfrm>
              <a:off x="735713" y="3372085"/>
              <a:ext cx="3972603" cy="227480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5E53F3-88DF-46A2-87AB-FCABD3D75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525" t="24787" r="42125" b="60177"/>
            <a:stretch/>
          </p:blipFill>
          <p:spPr>
            <a:xfrm>
              <a:off x="679451" y="1916832"/>
              <a:ext cx="4028865" cy="11574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B35EBF9-77C0-442B-AC0D-18EAA3F33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525" t="15771" r="19288" b="6385"/>
            <a:stretch/>
          </p:blipFill>
          <p:spPr>
            <a:xfrm>
              <a:off x="4860032" y="1916832"/>
              <a:ext cx="4545512" cy="374441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6DDC072-641E-4D99-B0FE-D1B95308F1F2}"/>
              </a:ext>
            </a:extLst>
          </p:cNvPr>
          <p:cNvSpPr txBox="1"/>
          <p:nvPr/>
        </p:nvSpPr>
        <p:spPr>
          <a:xfrm>
            <a:off x="1403648" y="5223758"/>
            <a:ext cx="6484836" cy="103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Git</a:t>
            </a:r>
            <a:r>
              <a:rPr lang="ko-KR" altLang="en-US" sz="1050" dirty="0"/>
              <a:t>과 </a:t>
            </a:r>
            <a:r>
              <a:rPr lang="en-US" altLang="ko-KR" sz="1050" b="1" dirty="0"/>
              <a:t>GitLab</a:t>
            </a:r>
            <a:r>
              <a:rPr lang="ko-KR" altLang="en-US" sz="1050" dirty="0"/>
              <a:t>을 활용하여 </a:t>
            </a:r>
            <a:r>
              <a:rPr lang="ko-KR" altLang="en-US" sz="1050" b="1" dirty="0"/>
              <a:t>버전관리</a:t>
            </a:r>
            <a:r>
              <a:rPr lang="ko-KR" altLang="en-US" sz="1050" dirty="0"/>
              <a:t>와 </a:t>
            </a:r>
            <a:r>
              <a:rPr lang="ko-KR" altLang="en-US" sz="1050" b="1" dirty="0"/>
              <a:t>개발 분업</a:t>
            </a:r>
            <a:r>
              <a:rPr lang="ko-KR" altLang="en-US" sz="1050" dirty="0"/>
              <a:t>을 용이하게 하였다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기본적으로 </a:t>
            </a:r>
            <a:r>
              <a:rPr lang="en-US" altLang="ko-KR" sz="1050" b="1" dirty="0"/>
              <a:t>master branch</a:t>
            </a:r>
            <a:r>
              <a:rPr lang="ko-KR" altLang="en-US" sz="1050" dirty="0"/>
              <a:t>와 </a:t>
            </a:r>
            <a:r>
              <a:rPr lang="en-US" altLang="ko-KR" sz="1050" b="1" dirty="0"/>
              <a:t>develop branch</a:t>
            </a:r>
            <a:r>
              <a:rPr lang="ko-KR" altLang="en-US" sz="1050" dirty="0"/>
              <a:t>를 운영하였으며</a:t>
            </a:r>
            <a:r>
              <a:rPr lang="en-US" altLang="ko-KR" sz="1050" dirty="0"/>
              <a:t>,</a:t>
            </a:r>
            <a:r>
              <a:rPr lang="ko-KR" altLang="en-US" sz="1050" dirty="0"/>
              <a:t> 개발 단계에 따라 별도의 </a:t>
            </a:r>
            <a:r>
              <a:rPr lang="en-US" altLang="ko-KR" sz="1050" b="1" dirty="0" err="1"/>
              <a:t>fea</a:t>
            </a:r>
            <a:r>
              <a:rPr lang="en-US" altLang="ko-KR" sz="1050" b="1" dirty="0"/>
              <a:t> branch</a:t>
            </a:r>
            <a:r>
              <a:rPr lang="ko-KR" altLang="en-US" sz="1050" b="1" dirty="0"/>
              <a:t> </a:t>
            </a:r>
            <a:r>
              <a:rPr lang="ko-KR" altLang="en-US" sz="1050" dirty="0"/>
              <a:t>등 별도의 </a:t>
            </a:r>
            <a:r>
              <a:rPr lang="en-US" altLang="ko-KR" sz="1050" dirty="0"/>
              <a:t>branch</a:t>
            </a:r>
            <a:r>
              <a:rPr lang="ko-KR" altLang="en-US" sz="1050" dirty="0"/>
              <a:t>를 생성하여 개발 후 </a:t>
            </a:r>
            <a:r>
              <a:rPr lang="en-US" altLang="ko-KR" sz="1050" b="1" dirty="0"/>
              <a:t>merge</a:t>
            </a:r>
            <a:r>
              <a:rPr lang="ko-KR" altLang="en-US" sz="1050" dirty="0"/>
              <a:t>하여 </a:t>
            </a:r>
            <a:r>
              <a:rPr lang="ko-KR" altLang="en-US" sz="1050" b="1" dirty="0"/>
              <a:t>버전을 관리</a:t>
            </a:r>
            <a:r>
              <a:rPr lang="ko-KR" altLang="en-US" sz="1050" dirty="0"/>
              <a:t>하였다</a:t>
            </a:r>
            <a:r>
              <a:rPr lang="en-US" altLang="ko-KR" sz="1050" dirty="0"/>
              <a:t>. </a:t>
            </a:r>
            <a:r>
              <a:rPr lang="ko-KR" altLang="en-US" sz="1050" dirty="0"/>
              <a:t>팀원 모두가 빠짐 없이 참여하여 활발하게 사용하였기 때문에 중간에 </a:t>
            </a:r>
            <a:r>
              <a:rPr lang="en-US" altLang="ko-KR" sz="1050" dirty="0"/>
              <a:t>Git</a:t>
            </a:r>
            <a:r>
              <a:rPr lang="ko-KR" altLang="en-US" sz="1050" dirty="0"/>
              <a:t>을 초기화 한 이후에도 </a:t>
            </a:r>
            <a:r>
              <a:rPr lang="en-US" altLang="ko-KR" sz="1050" b="1" dirty="0"/>
              <a:t>300</a:t>
            </a:r>
            <a:r>
              <a:rPr lang="ko-KR" altLang="en-US" sz="1050" b="1" dirty="0"/>
              <a:t>회 가량의 </a:t>
            </a:r>
            <a:r>
              <a:rPr lang="en-US" altLang="ko-KR" sz="1050" b="1" dirty="0"/>
              <a:t>commit</a:t>
            </a:r>
            <a:r>
              <a:rPr lang="ko-KR" altLang="en-US" sz="1050" dirty="0"/>
              <a:t>이 진행되어 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89AA33-75BD-CB4E-B415-00B9702399AE}"/>
              </a:ext>
            </a:extLst>
          </p:cNvPr>
          <p:cNvSpPr/>
          <p:nvPr/>
        </p:nvSpPr>
        <p:spPr>
          <a:xfrm>
            <a:off x="282400" y="1196751"/>
            <a:ext cx="8585104" cy="532859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2C721-9A85-457C-8D66-BE6D416D2048}"/>
              </a:ext>
            </a:extLst>
          </p:cNvPr>
          <p:cNvSpPr txBox="1"/>
          <p:nvPr/>
        </p:nvSpPr>
        <p:spPr>
          <a:xfrm>
            <a:off x="453065" y="1311291"/>
            <a:ext cx="2400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Notion</a:t>
            </a:r>
            <a:r>
              <a:rPr lang="ko-KR" altLang="en-US" sz="1400" b="1" dirty="0"/>
              <a:t>을 활용한 자료 공유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EEADCE-C6B4-49F5-B073-AE18800EE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510" t="5330" r="443" b="-40"/>
          <a:stretch/>
        </p:blipFill>
        <p:spPr>
          <a:xfrm>
            <a:off x="2627784" y="1872486"/>
            <a:ext cx="4104456" cy="3287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DDEF7B-0E68-4AEA-AAFE-368C559EDB42}"/>
              </a:ext>
            </a:extLst>
          </p:cNvPr>
          <p:cNvSpPr txBox="1"/>
          <p:nvPr/>
        </p:nvSpPr>
        <p:spPr>
          <a:xfrm>
            <a:off x="1700374" y="5377075"/>
            <a:ext cx="6484836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Notion </a:t>
            </a:r>
            <a:r>
              <a:rPr lang="ko-KR" altLang="en-US" sz="1050" b="1" dirty="0"/>
              <a:t>협업 툴</a:t>
            </a:r>
            <a:r>
              <a:rPr lang="ko-KR" altLang="en-US" sz="1050" dirty="0"/>
              <a:t>을 활용하여 초반 프로젝트 기반을 다질 때 유용하게 사용하였다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주로 </a:t>
            </a:r>
            <a:r>
              <a:rPr lang="ko-KR" altLang="en-US" sz="1050" b="1" dirty="0"/>
              <a:t>문서</a:t>
            </a:r>
            <a:r>
              <a:rPr lang="ko-KR" altLang="en-US" sz="1050" dirty="0"/>
              <a:t>와 </a:t>
            </a:r>
            <a:r>
              <a:rPr lang="ko-KR" altLang="en-US" sz="1050" b="1" dirty="0" err="1"/>
              <a:t>한이음</a:t>
            </a:r>
            <a:r>
              <a:rPr lang="ko-KR" altLang="en-US" sz="1050" b="1" dirty="0"/>
              <a:t> 관련 공식 문서 </a:t>
            </a:r>
            <a:r>
              <a:rPr lang="ko-KR" altLang="en-US" sz="1050" dirty="0"/>
              <a:t>등을 공유하였고</a:t>
            </a:r>
            <a:r>
              <a:rPr lang="en-US" altLang="ko-KR" sz="1050" dirty="0"/>
              <a:t>, </a:t>
            </a:r>
            <a:r>
              <a:rPr lang="ko-KR" altLang="en-US" sz="1050" b="1" dirty="0"/>
              <a:t>회의록 작성 </a:t>
            </a:r>
            <a:r>
              <a:rPr lang="ko-KR" altLang="en-US" sz="1050" dirty="0"/>
              <a:t>등에 사용되었다</a:t>
            </a:r>
            <a:r>
              <a:rPr lang="en-US" altLang="ko-KR" sz="1050" dirty="0"/>
              <a:t>. </a:t>
            </a:r>
            <a:r>
              <a:rPr lang="ko-KR" altLang="en-US" sz="1050" dirty="0"/>
              <a:t>또한 보고서 작성 시에 온라인 회의와 동시에 진행하면서 팀원 전체가 함께 작성할 수 있도록 해주었다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1625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4179A-CFE8-4C00-90A4-FDE35250AD1E}"/>
              </a:ext>
            </a:extLst>
          </p:cNvPr>
          <p:cNvSpPr txBox="1"/>
          <p:nvPr/>
        </p:nvSpPr>
        <p:spPr>
          <a:xfrm>
            <a:off x="5923019" y="1692680"/>
            <a:ext cx="2736304" cy="393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 </a:t>
            </a:r>
            <a:r>
              <a:rPr lang="ko-KR" altLang="en-US" sz="1050" dirty="0" err="1"/>
              <a:t>크롤링을</a:t>
            </a:r>
            <a:r>
              <a:rPr lang="ko-KR" altLang="en-US" sz="1050" dirty="0"/>
              <a:t> 통하여 </a:t>
            </a:r>
            <a:r>
              <a:rPr lang="en-US" altLang="ko-KR" sz="1050" dirty="0"/>
              <a:t>SSG, </a:t>
            </a:r>
            <a:r>
              <a:rPr lang="en-US" altLang="ko-KR" sz="1050" dirty="0" err="1"/>
              <a:t>LotteOn</a:t>
            </a:r>
            <a:r>
              <a:rPr lang="en-US" altLang="ko-KR" sz="1050" dirty="0"/>
              <a:t> </a:t>
            </a:r>
            <a:r>
              <a:rPr lang="ko-KR" altLang="en-US" sz="1050" dirty="0"/>
              <a:t>홈페이지에서 원하는 정보를 가지고 온다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가지고 온 데이터를 데이터베이스에 저장한다</a:t>
            </a:r>
            <a:r>
              <a:rPr lang="en-US" altLang="ko-KR" sz="1050" dirty="0"/>
              <a:t>. </a:t>
            </a:r>
            <a:r>
              <a:rPr lang="ko-KR" altLang="en-US" sz="1050" dirty="0"/>
              <a:t>이때 각각의 홈페이지에서 새로 생성된 데이터만 갱신한다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데이터베이스에 들어있는 리뷰 데이터를 가지 데이터 마이닝을 통해 분석 결과 또한 서버에 저장한다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해당 단말기에서 바코드 촬영 모드를 활성화한다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인식한 바코드와 대응되는 데이터의 상세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리뷰 정보</a:t>
            </a:r>
            <a:r>
              <a:rPr lang="en-US" altLang="ko-KR" sz="1050" dirty="0"/>
              <a:t>, </a:t>
            </a:r>
            <a:r>
              <a:rPr lang="ko-KR" altLang="en-US" sz="1050" dirty="0"/>
              <a:t>분석 결과 정보 등을 요청한다</a:t>
            </a:r>
            <a:r>
              <a:rPr lang="en-US" altLang="ko-KR" sz="105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50" dirty="0"/>
              <a:t>요청된 데이터를 단말기에서 볼 수 있도록 전달한다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9AD97AF-6241-7C47-8400-BCAC7F7C019C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06DB751-8740-48BA-83A8-1EF93DCCE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45130936">
            <a:extLst>
              <a:ext uri="{FF2B5EF4-FFF2-40B4-BE49-F238E27FC236}">
                <a16:creationId xmlns:a16="http://schemas.microsoft.com/office/drawing/2014/main" id="{7CDE401D-A8AC-45D2-A690-D1B04842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36" y="1822115"/>
            <a:ext cx="5310947" cy="35805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CB3C6DD-2692-452E-92E6-489B58A8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12" y="1494449"/>
            <a:ext cx="2075772" cy="438218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E8789E-937C-40CF-85AB-7F861E51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480" y="1556792"/>
            <a:ext cx="2115367" cy="420431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0" name="표 78">
            <a:extLst>
              <a:ext uri="{FF2B5EF4-FFF2-40B4-BE49-F238E27FC236}">
                <a16:creationId xmlns:a16="http://schemas.microsoft.com/office/drawing/2014/main" id="{8EED2EB7-EADD-0F4A-90D0-27A0213ED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92500"/>
              </p:ext>
            </p:extLst>
          </p:nvPr>
        </p:nvGraphicFramePr>
        <p:xfrm>
          <a:off x="6444208" y="1700808"/>
          <a:ext cx="2075773" cy="153035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49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52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로딩화면</a:t>
                      </a:r>
                    </a:p>
                    <a:p>
                      <a:pPr marL="85725" marR="0" lvl="0" indent="-84455" algn="l" defTabSz="4495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/>
                      </a:pPr>
                      <a:r>
                        <a:rPr kumimoji="0" lang="en-US" altLang="ko-KR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: </a:t>
                      </a:r>
                      <a:r>
                        <a:rPr lang="ko-KR" altLang="en-US" sz="1000" dirty="0"/>
                        <a:t>앱 실행 시 카메라로 들어가기 이전에 보여주는 로딩 화면</a:t>
                      </a: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132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 anchor="ctr" anchorCtr="1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카메라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: </a:t>
                      </a:r>
                      <a:r>
                        <a:rPr kumimoji="0" lang="ko-KR" altLang="en-US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앱을 수동으로 실행 시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스마트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안경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대신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카메라로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바코드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인식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할 수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있는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페이지로</a:t>
                      </a:r>
                      <a:r>
                        <a:rPr kumimoji="0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</a:t>
                      </a:r>
                      <a:r>
                        <a:rPr kumimoji="0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넘어감</a:t>
                      </a:r>
                      <a:endParaRPr kumimoji="0" lang="ko-KR" altLang="en-US" sz="10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35560" marR="35560" marT="43815" marB="35560" anchor="ctr" anchorCtr="1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1" name="직사각형 80">
            <a:extLst>
              <a:ext uri="{FF2B5EF4-FFF2-40B4-BE49-F238E27FC236}">
                <a16:creationId xmlns:a16="http://schemas.microsoft.com/office/drawing/2014/main" id="{22AA4766-CCA0-304F-8A02-85ED4506C775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C53768-FAF6-447D-84C1-34426E46DF5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63" b="89974" l="10000" r="90000">
                        <a14:foregroundMark x1="37922" y1="9367" x2="58052" y2="10026"/>
                        <a14:foregroundMark x1="58052" y1="10026" x2="61948" y2="9763"/>
                      </a14:backgroundRemoval>
                    </a14:imgEffect>
                  </a14:imgLayer>
                </a14:imgProps>
              </a:ext>
            </a:extLst>
          </a:blip>
          <a:srcRect l="9689" t="6950" r="18992" b="19054"/>
          <a:stretch/>
        </p:blipFill>
        <p:spPr>
          <a:xfrm>
            <a:off x="7047153" y="3856668"/>
            <a:ext cx="869882" cy="8884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61D90F-7B90-4198-8C2E-4DA3D65C8E98}"/>
              </a:ext>
            </a:extLst>
          </p:cNvPr>
          <p:cNvSpPr txBox="1"/>
          <p:nvPr/>
        </p:nvSpPr>
        <p:spPr>
          <a:xfrm>
            <a:off x="6819893" y="497145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▲ </a:t>
            </a:r>
            <a:r>
              <a:rPr lang="en-US" altLang="ko-KR" sz="1400" dirty="0"/>
              <a:t>TTKS </a:t>
            </a:r>
          </a:p>
          <a:p>
            <a:pPr algn="ctr"/>
            <a:r>
              <a:rPr lang="ko-KR" altLang="en-US" sz="1400" dirty="0"/>
              <a:t>아이콘 디자인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64A9775-BC59-4FC1-82E6-B82E236A75BE}"/>
              </a:ext>
            </a:extLst>
          </p:cNvPr>
          <p:cNvGrpSpPr/>
          <p:nvPr/>
        </p:nvGrpSpPr>
        <p:grpSpPr>
          <a:xfrm>
            <a:off x="999705" y="1439152"/>
            <a:ext cx="5021168" cy="4392488"/>
            <a:chOff x="999705" y="1439152"/>
            <a:chExt cx="5021168" cy="4392488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A041F86-DC22-4E36-AB47-D837FC13B203}"/>
                </a:ext>
              </a:extLst>
            </p:cNvPr>
            <p:cNvGrpSpPr/>
            <p:nvPr/>
          </p:nvGrpSpPr>
          <p:grpSpPr>
            <a:xfrm>
              <a:off x="3744722" y="1439152"/>
              <a:ext cx="2276151" cy="4392488"/>
              <a:chOff x="999705" y="1439152"/>
              <a:chExt cx="2276151" cy="4392488"/>
            </a:xfrm>
          </p:grpSpPr>
          <p:sp>
            <p:nvSpPr>
              <p:cNvPr id="31" name="Rounded Rectangle 1">
                <a:extLst>
                  <a:ext uri="{FF2B5EF4-FFF2-40B4-BE49-F238E27FC236}">
                    <a16:creationId xmlns:a16="http://schemas.microsoft.com/office/drawing/2014/main" id="{9F4C70F0-6863-422E-8DD1-44A5E72EE46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355" y="1518665"/>
                <a:ext cx="2115493" cy="422231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762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33" name="Rounded Rectangle 1">
                <a:extLst>
                  <a:ext uri="{FF2B5EF4-FFF2-40B4-BE49-F238E27FC236}">
                    <a16:creationId xmlns:a16="http://schemas.microsoft.com/office/drawing/2014/main" id="{E9DDAF62-AE8C-43D0-B1E9-71F8C581D0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9705" y="1439152"/>
                <a:ext cx="2276151" cy="4392488"/>
              </a:xfrm>
              <a:prstGeom prst="roundRect">
                <a:avLst>
                  <a:gd name="adj" fmla="val 17440"/>
                </a:avLst>
              </a:prstGeom>
              <a:solidFill>
                <a:schemeClr val="bg1">
                  <a:alpha val="0"/>
                </a:schemeClr>
              </a:solidFill>
              <a:ln w="127000" cap="flat" cmpd="sng">
                <a:solidFill>
                  <a:schemeClr val="bg1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latin typeface="나눔고딕" charset="0"/>
                  <a:ea typeface="나눔고딕" charset="0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C309F3E-58B9-4F15-B0C4-732B31300151}"/>
                </a:ext>
              </a:extLst>
            </p:cNvPr>
            <p:cNvGrpSpPr/>
            <p:nvPr/>
          </p:nvGrpSpPr>
          <p:grpSpPr>
            <a:xfrm>
              <a:off x="999705" y="1439152"/>
              <a:ext cx="2276151" cy="4392488"/>
              <a:chOff x="999705" y="1439152"/>
              <a:chExt cx="2276151" cy="4392488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79407B1A-21FE-48FD-A159-73B18926DAE4}"/>
                  </a:ext>
                </a:extLst>
              </p:cNvPr>
              <p:cNvGrpSpPr/>
              <p:nvPr/>
            </p:nvGrpSpPr>
            <p:grpSpPr>
              <a:xfrm>
                <a:off x="999705" y="1439152"/>
                <a:ext cx="2276151" cy="4392488"/>
                <a:chOff x="999705" y="1439152"/>
                <a:chExt cx="2276151" cy="4392488"/>
              </a:xfrm>
            </p:grpSpPr>
            <p:sp>
              <p:nvSpPr>
                <p:cNvPr id="13" name="Rounded Rectangle 1">
                  <a:extLst>
                    <a:ext uri="{FF2B5EF4-FFF2-40B4-BE49-F238E27FC236}">
                      <a16:creationId xmlns:a16="http://schemas.microsoft.com/office/drawing/2014/main" id="{2ACAA71B-19F3-4243-9FC8-54D5E8CB2D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355" y="1518665"/>
                  <a:ext cx="2115493" cy="4222313"/>
                </a:xfrm>
                <a:prstGeom prst="roundRect">
                  <a:avLst/>
                </a:prstGeom>
                <a:solidFill>
                  <a:schemeClr val="bg1">
                    <a:alpha val="0"/>
                  </a:schemeClr>
                </a:solidFill>
                <a:ln w="7620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1" hangingPunct="1">
                    <a:buFontTx/>
                    <a:buNone/>
                  </a:pPr>
                  <a:endParaRPr lang="ko-KR" altLang="en-US" sz="1800" dirty="0">
                    <a:latin typeface="나눔고딕" charset="0"/>
                    <a:ea typeface="나눔고딕" charset="0"/>
                  </a:endParaRPr>
                </a:p>
              </p:txBody>
            </p:sp>
            <p:sp>
              <p:nvSpPr>
                <p:cNvPr id="18" name="Rounded Rectangle 1">
                  <a:extLst>
                    <a:ext uri="{FF2B5EF4-FFF2-40B4-BE49-F238E27FC236}">
                      <a16:creationId xmlns:a16="http://schemas.microsoft.com/office/drawing/2014/main" id="{C5239662-D6EC-42CA-BCCE-88FAA700199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9705" y="1439152"/>
                  <a:ext cx="2276151" cy="4392488"/>
                </a:xfrm>
                <a:prstGeom prst="roundRect">
                  <a:avLst>
                    <a:gd name="adj" fmla="val 17440"/>
                  </a:avLst>
                </a:prstGeom>
                <a:solidFill>
                  <a:schemeClr val="bg1">
                    <a:alpha val="0"/>
                  </a:schemeClr>
                </a:solidFill>
                <a:ln w="127000" cap="flat" cmpd="sng">
                  <a:solidFill>
                    <a:schemeClr val="bg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1" hangingPunct="1">
                    <a:buFontTx/>
                    <a:buNone/>
                  </a:pPr>
                  <a:endParaRPr lang="ko-KR" altLang="en-US" sz="1800" dirty="0">
                    <a:latin typeface="나눔고딕" charset="0"/>
                    <a:ea typeface="나눔고딕" charset="0"/>
                  </a:endParaRPr>
                </a:p>
              </p:txBody>
            </p:sp>
          </p:grp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32285672-0430-4074-BA8E-6E1017006419}"/>
                  </a:ext>
                </a:extLst>
              </p:cNvPr>
              <p:cNvSpPr/>
              <p:nvPr/>
            </p:nvSpPr>
            <p:spPr>
              <a:xfrm>
                <a:off x="2843808" y="1655176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DEC33F1-859D-49AA-880A-1EBFC0D81E7A}"/>
                </a:ext>
              </a:extLst>
            </p:cNvPr>
            <p:cNvSpPr/>
            <p:nvPr/>
          </p:nvSpPr>
          <p:spPr>
            <a:xfrm>
              <a:off x="5652120" y="1655176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B27E8CE-E3F9-4855-9B89-DB1CEE8C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395" y="1515326"/>
            <a:ext cx="2130009" cy="42223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9865DC-D44D-4BD9-B7C1-F559809B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47" y="1515325"/>
            <a:ext cx="2113602" cy="422565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D04FB88A-902C-4347-9869-C792CD37E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644511"/>
              </p:ext>
            </p:extLst>
          </p:nvPr>
        </p:nvGraphicFramePr>
        <p:xfrm>
          <a:off x="6422900" y="3035086"/>
          <a:ext cx="2104471" cy="1456872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7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0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7897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메인페이지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lvl="0" latinLnBrk="1"/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상품 이름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사진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리뷰 </a:t>
                      </a:r>
                      <a:r>
                        <a:rPr lang="ko-KR" altLang="en-US" sz="1000" dirty="0" err="1"/>
                        <a:t>텍스트마이닝</a:t>
                      </a:r>
                      <a:r>
                        <a:rPr lang="ko-KR" altLang="en-US" sz="1000" dirty="0"/>
                        <a:t> 결과를 간략하게 보여줌</a:t>
                      </a: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556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메인페이지</a:t>
                      </a:r>
                      <a:r>
                        <a:rPr kumimoji="0" lang="ko-KR" altLang="en-US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kumimoji="0" lang="en-US" altLang="ko-KR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 </a:t>
                      </a:r>
                      <a:r>
                        <a:rPr kumimoji="0" lang="ko-KR" altLang="en-US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펼치기</a:t>
                      </a:r>
                    </a:p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: </a:t>
                      </a:r>
                      <a:r>
                        <a:rPr kumimoji="0" lang="ko-KR" altLang="en-US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열기 클릭 시 사진을 보이게 할 수 있고 닫기 </a:t>
                      </a:r>
                      <a:r>
                        <a:rPr kumimoji="0" lang="ko-KR" altLang="en-US" sz="1000" b="0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클릭시</a:t>
                      </a:r>
                      <a:r>
                        <a:rPr kumimoji="0" lang="ko-KR" altLang="en-US" sz="1000" b="0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나눔고딕" charset="0"/>
                        </a:rPr>
                        <a:t> 다시 안 보이게 됨</a:t>
                      </a: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0F63A5-E16D-564C-B4B3-0148D9804DD6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3C6F6D-1FE6-4047-AE98-2552938E0E92}"/>
              </a:ext>
            </a:extLst>
          </p:cNvPr>
          <p:cNvGrpSpPr/>
          <p:nvPr/>
        </p:nvGrpSpPr>
        <p:grpSpPr>
          <a:xfrm>
            <a:off x="999705" y="1439152"/>
            <a:ext cx="5021168" cy="4392488"/>
            <a:chOff x="999705" y="1439152"/>
            <a:chExt cx="5021168" cy="4392488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85BDBF2-3579-4690-99A4-E91406E5D6AF}"/>
                </a:ext>
              </a:extLst>
            </p:cNvPr>
            <p:cNvGrpSpPr/>
            <p:nvPr/>
          </p:nvGrpSpPr>
          <p:grpSpPr>
            <a:xfrm>
              <a:off x="3744722" y="1439152"/>
              <a:ext cx="2276151" cy="4392488"/>
              <a:chOff x="999705" y="1439152"/>
              <a:chExt cx="2276151" cy="4392488"/>
            </a:xfrm>
          </p:grpSpPr>
          <p:sp>
            <p:nvSpPr>
              <p:cNvPr id="40" name="Rounded Rectangle 1">
                <a:extLst>
                  <a:ext uri="{FF2B5EF4-FFF2-40B4-BE49-F238E27FC236}">
                    <a16:creationId xmlns:a16="http://schemas.microsoft.com/office/drawing/2014/main" id="{FFFD849A-013C-4355-B131-C522CA6626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355" y="1518665"/>
                <a:ext cx="2115493" cy="422231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762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41" name="Rounded Rectangle 1">
                <a:extLst>
                  <a:ext uri="{FF2B5EF4-FFF2-40B4-BE49-F238E27FC236}">
                    <a16:creationId xmlns:a16="http://schemas.microsoft.com/office/drawing/2014/main" id="{3C045F6B-73A3-441B-9104-D75E1AF2DA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9705" y="1439152"/>
                <a:ext cx="2276151" cy="4392488"/>
              </a:xfrm>
              <a:prstGeom prst="roundRect">
                <a:avLst>
                  <a:gd name="adj" fmla="val 17440"/>
                </a:avLst>
              </a:prstGeom>
              <a:solidFill>
                <a:schemeClr val="bg1">
                  <a:alpha val="0"/>
                </a:schemeClr>
              </a:solidFill>
              <a:ln w="127000" cap="flat" cmpd="sng">
                <a:solidFill>
                  <a:schemeClr val="bg1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latin typeface="나눔고딕" charset="0"/>
                  <a:ea typeface="나눔고딕" charset="0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11D1D2F-BC7F-43CD-8367-4C5AE8D053D1}"/>
                </a:ext>
              </a:extLst>
            </p:cNvPr>
            <p:cNvGrpSpPr/>
            <p:nvPr/>
          </p:nvGrpSpPr>
          <p:grpSpPr>
            <a:xfrm>
              <a:off x="999705" y="1439152"/>
              <a:ext cx="2276151" cy="4392488"/>
              <a:chOff x="999705" y="1439152"/>
              <a:chExt cx="2276151" cy="4392488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3327CE31-D1B2-4AB2-BE5C-6500B01217B8}"/>
                  </a:ext>
                </a:extLst>
              </p:cNvPr>
              <p:cNvGrpSpPr/>
              <p:nvPr/>
            </p:nvGrpSpPr>
            <p:grpSpPr>
              <a:xfrm>
                <a:off x="999705" y="1439152"/>
                <a:ext cx="2276151" cy="4392488"/>
                <a:chOff x="999705" y="1439152"/>
                <a:chExt cx="2276151" cy="4392488"/>
              </a:xfrm>
            </p:grpSpPr>
            <p:sp>
              <p:nvSpPr>
                <p:cNvPr id="38" name="Rounded Rectangle 1">
                  <a:extLst>
                    <a:ext uri="{FF2B5EF4-FFF2-40B4-BE49-F238E27FC236}">
                      <a16:creationId xmlns:a16="http://schemas.microsoft.com/office/drawing/2014/main" id="{D27BE944-B088-4CFD-A963-38E2597701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355" y="1518665"/>
                  <a:ext cx="2115493" cy="4222313"/>
                </a:xfrm>
                <a:prstGeom prst="roundRect">
                  <a:avLst/>
                </a:prstGeom>
                <a:solidFill>
                  <a:schemeClr val="bg1">
                    <a:alpha val="0"/>
                  </a:schemeClr>
                </a:solidFill>
                <a:ln w="7620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1" hangingPunct="1">
                    <a:buFontTx/>
                    <a:buNone/>
                  </a:pPr>
                  <a:endParaRPr lang="ko-KR" altLang="en-US" sz="1800" dirty="0">
                    <a:latin typeface="나눔고딕" charset="0"/>
                    <a:ea typeface="나눔고딕" charset="0"/>
                  </a:endParaRPr>
                </a:p>
              </p:txBody>
            </p:sp>
            <p:sp>
              <p:nvSpPr>
                <p:cNvPr id="39" name="Rounded Rectangle 1">
                  <a:extLst>
                    <a:ext uri="{FF2B5EF4-FFF2-40B4-BE49-F238E27FC236}">
                      <a16:creationId xmlns:a16="http://schemas.microsoft.com/office/drawing/2014/main" id="{8F9A6ED2-AC62-4F8B-8034-F9740E1961A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9705" y="1439152"/>
                  <a:ext cx="2276151" cy="4392488"/>
                </a:xfrm>
                <a:prstGeom prst="roundRect">
                  <a:avLst>
                    <a:gd name="adj" fmla="val 17440"/>
                  </a:avLst>
                </a:prstGeom>
                <a:solidFill>
                  <a:schemeClr val="bg1">
                    <a:alpha val="0"/>
                  </a:schemeClr>
                </a:solidFill>
                <a:ln w="127000" cap="flat" cmpd="sng">
                  <a:solidFill>
                    <a:schemeClr val="bg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1" hangingPunct="1">
                    <a:buFontTx/>
                    <a:buNone/>
                  </a:pPr>
                  <a:endParaRPr lang="ko-KR" altLang="en-US" sz="1800" dirty="0">
                    <a:latin typeface="나눔고딕" charset="0"/>
                    <a:ea typeface="나눔고딕" charset="0"/>
                  </a:endParaRPr>
                </a:p>
              </p:txBody>
            </p:sp>
          </p:grp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1F598A0-AE5E-4B8E-B5E5-26A66B7AD118}"/>
                  </a:ext>
                </a:extLst>
              </p:cNvPr>
              <p:cNvSpPr/>
              <p:nvPr/>
            </p:nvSpPr>
            <p:spPr>
              <a:xfrm>
                <a:off x="2843808" y="1655176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F1FA1C9-3DF2-44B6-ACC0-D994B33D2120}"/>
                </a:ext>
              </a:extLst>
            </p:cNvPr>
            <p:cNvSpPr/>
            <p:nvPr/>
          </p:nvSpPr>
          <p:spPr>
            <a:xfrm>
              <a:off x="5652120" y="1655176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383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52037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93232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600717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744733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 dirty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23964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9" name="Table 3">
            <a:extLst>
              <a:ext uri="{FF2B5EF4-FFF2-40B4-BE49-F238E27FC236}">
                <a16:creationId xmlns:a16="http://schemas.microsoft.com/office/drawing/2014/main" id="{E43DEA28-EF75-A94C-87C6-69551B4EB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317593"/>
              </p:ext>
            </p:extLst>
          </p:nvPr>
        </p:nvGraphicFramePr>
        <p:xfrm>
          <a:off x="6408064" y="3065747"/>
          <a:ext cx="2124376" cy="1172241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276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2349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나눔고딕" charset="0"/>
                          <a:ea typeface="맑은 고딕" charset="0"/>
                        </a:rPr>
                        <a:t>1</a:t>
                      </a:r>
                      <a:endParaRPr kumimoji="0" lang="ko-KR" altLang="en-US" sz="1000" b="1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나눔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토탈리뷰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lvl="0" latinLnBrk="1"/>
                      <a:r>
                        <a:rPr lang="en-US" altLang="ko-KR" sz="1000" dirty="0"/>
                        <a:t>: DB</a:t>
                      </a:r>
                      <a:r>
                        <a:rPr lang="ko-KR" altLang="en-US" sz="1000" dirty="0"/>
                        <a:t>에 저장한 해당 상품의 리뷰를 최신순으로 보여줌</a:t>
                      </a: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9892">
                <a:tc>
                  <a:txBody>
                    <a:bodyPr/>
                    <a:lstStyle/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449580" rtl="0" eaLnBrk="1" latinLnBrk="0" hangingPunct="1"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sz="10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89535" marR="89535" marT="63500" marB="46355">
                    <a:lnL w="1270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5725" indent="-84455" algn="l" defTabSz="449580" rtl="0" eaLnBrk="1" latinLnBrk="0" hangingPunct="1"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en-US" sz="1000" b="1" i="0" strike="noStrike" kern="120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줌리뷰</a:t>
                      </a:r>
                      <a:endParaRPr kumimoji="0" lang="ko-KR" altLang="en-US" sz="1000" b="1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lvl="0" latinLnBrk="1"/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/>
                        <a:t>하나의 리뷰를 상세하게 보여줌</a:t>
                      </a:r>
                    </a:p>
                  </a:txBody>
                  <a:tcPr marL="35560" marR="35560" marT="43815" marB="35560">
                    <a:lnL w="127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F43FDC-6A6D-F94D-8D83-51064CA2DB1B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731D5D-51DA-459E-8684-C536A1E36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631956"/>
            <a:ext cx="1917349" cy="4047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65B9F5-3AA4-4EBD-B73D-5B8476F31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109" y="1624043"/>
            <a:ext cx="1921097" cy="405565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5A21DB-BCFD-466B-90A6-105163A607EB}"/>
              </a:ext>
            </a:extLst>
          </p:cNvPr>
          <p:cNvGrpSpPr/>
          <p:nvPr/>
        </p:nvGrpSpPr>
        <p:grpSpPr>
          <a:xfrm>
            <a:off x="999705" y="1439152"/>
            <a:ext cx="5021168" cy="4392488"/>
            <a:chOff x="999705" y="1439152"/>
            <a:chExt cx="5021168" cy="439248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280F16B-0FAD-45A7-BF37-744BC86BD64A}"/>
                </a:ext>
              </a:extLst>
            </p:cNvPr>
            <p:cNvGrpSpPr/>
            <p:nvPr/>
          </p:nvGrpSpPr>
          <p:grpSpPr>
            <a:xfrm>
              <a:off x="3744722" y="1439152"/>
              <a:ext cx="2276151" cy="4392488"/>
              <a:chOff x="999705" y="1439152"/>
              <a:chExt cx="2276151" cy="4392488"/>
            </a:xfrm>
          </p:grpSpPr>
          <p:sp>
            <p:nvSpPr>
              <p:cNvPr id="34" name="Rounded Rectangle 1">
                <a:extLst>
                  <a:ext uri="{FF2B5EF4-FFF2-40B4-BE49-F238E27FC236}">
                    <a16:creationId xmlns:a16="http://schemas.microsoft.com/office/drawing/2014/main" id="{956FCF3B-BDB0-4337-ACEA-EC82C003C7A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88355" y="1518665"/>
                <a:ext cx="2115493" cy="4222313"/>
              </a:xfrm>
              <a:prstGeom prst="roundRect">
                <a:avLst/>
              </a:prstGeom>
              <a:solidFill>
                <a:schemeClr val="bg1">
                  <a:alpha val="0"/>
                </a:schemeClr>
              </a:solidFill>
              <a:ln w="762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latin typeface="나눔고딕" charset="0"/>
                  <a:ea typeface="나눔고딕" charset="0"/>
                </a:endParaRPr>
              </a:p>
            </p:txBody>
          </p:sp>
          <p:sp>
            <p:nvSpPr>
              <p:cNvPr id="35" name="Rounded Rectangle 1">
                <a:extLst>
                  <a:ext uri="{FF2B5EF4-FFF2-40B4-BE49-F238E27FC236}">
                    <a16:creationId xmlns:a16="http://schemas.microsoft.com/office/drawing/2014/main" id="{4D6559E5-7173-4DCC-A4C0-DDCB2B895F7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9705" y="1439152"/>
                <a:ext cx="2276151" cy="4392488"/>
              </a:xfrm>
              <a:prstGeom prst="roundRect">
                <a:avLst>
                  <a:gd name="adj" fmla="val 17440"/>
                </a:avLst>
              </a:prstGeom>
              <a:solidFill>
                <a:schemeClr val="bg1">
                  <a:alpha val="0"/>
                </a:schemeClr>
              </a:solidFill>
              <a:ln w="127000" cap="flat" cmpd="sng">
                <a:solidFill>
                  <a:schemeClr val="bg1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 dirty="0">
                  <a:latin typeface="나눔고딕" charset="0"/>
                  <a:ea typeface="나눔고딕" charset="0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53CA12E-4D6F-4937-9E88-F319D36DFDEE}"/>
                </a:ext>
              </a:extLst>
            </p:cNvPr>
            <p:cNvGrpSpPr/>
            <p:nvPr/>
          </p:nvGrpSpPr>
          <p:grpSpPr>
            <a:xfrm>
              <a:off x="999705" y="1439152"/>
              <a:ext cx="2276151" cy="4392488"/>
              <a:chOff x="999705" y="1439152"/>
              <a:chExt cx="2276151" cy="439248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4BBFBB4B-9D9A-49D7-896C-28FB5ABCAEBA}"/>
                  </a:ext>
                </a:extLst>
              </p:cNvPr>
              <p:cNvGrpSpPr/>
              <p:nvPr/>
            </p:nvGrpSpPr>
            <p:grpSpPr>
              <a:xfrm>
                <a:off x="999705" y="1439152"/>
                <a:ext cx="2276151" cy="4392488"/>
                <a:chOff x="999705" y="1439152"/>
                <a:chExt cx="2276151" cy="4392488"/>
              </a:xfrm>
            </p:grpSpPr>
            <p:sp>
              <p:nvSpPr>
                <p:cNvPr id="23" name="Rounded Rectangle 1">
                  <a:extLst>
                    <a:ext uri="{FF2B5EF4-FFF2-40B4-BE49-F238E27FC236}">
                      <a16:creationId xmlns:a16="http://schemas.microsoft.com/office/drawing/2014/main" id="{61E63630-FAC8-4B41-8669-D0EE2CEFD9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8355" y="1518665"/>
                  <a:ext cx="2115493" cy="4222313"/>
                </a:xfrm>
                <a:prstGeom prst="roundRect">
                  <a:avLst/>
                </a:prstGeom>
                <a:solidFill>
                  <a:schemeClr val="bg1">
                    <a:alpha val="0"/>
                  </a:schemeClr>
                </a:solidFill>
                <a:ln w="7620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1" hangingPunct="1">
                    <a:buFontTx/>
                    <a:buNone/>
                  </a:pPr>
                  <a:endParaRPr lang="ko-KR" altLang="en-US" sz="1800" dirty="0">
                    <a:latin typeface="나눔고딕" charset="0"/>
                    <a:ea typeface="나눔고딕" charset="0"/>
                  </a:endParaRPr>
                </a:p>
              </p:txBody>
            </p:sp>
            <p:sp>
              <p:nvSpPr>
                <p:cNvPr id="33" name="Rounded Rectangle 1">
                  <a:extLst>
                    <a:ext uri="{FF2B5EF4-FFF2-40B4-BE49-F238E27FC236}">
                      <a16:creationId xmlns:a16="http://schemas.microsoft.com/office/drawing/2014/main" id="{91C88EB4-8EF8-4C1C-9521-E63EF64E9E8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9705" y="1439152"/>
                  <a:ext cx="2276151" cy="4392488"/>
                </a:xfrm>
                <a:prstGeom prst="roundRect">
                  <a:avLst>
                    <a:gd name="adj" fmla="val 17440"/>
                  </a:avLst>
                </a:prstGeom>
                <a:solidFill>
                  <a:schemeClr val="bg1">
                    <a:alpha val="0"/>
                  </a:schemeClr>
                </a:solidFill>
                <a:ln w="127000" cap="flat" cmpd="sng">
                  <a:solidFill>
                    <a:schemeClr val="bg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1" hangingPunct="1">
                    <a:buFontTx/>
                    <a:buNone/>
                  </a:pPr>
                  <a:endParaRPr lang="ko-KR" altLang="en-US" sz="1800" dirty="0">
                    <a:latin typeface="나눔고딕" charset="0"/>
                    <a:ea typeface="나눔고딕" charset="0"/>
                  </a:endParaRPr>
                </a:p>
              </p:txBody>
            </p:sp>
          </p:grp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5D699398-B109-4947-992D-B4849B26F1B8}"/>
                  </a:ext>
                </a:extLst>
              </p:cNvPr>
              <p:cNvSpPr/>
              <p:nvPr/>
            </p:nvSpPr>
            <p:spPr>
              <a:xfrm>
                <a:off x="2843808" y="1655176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</p:grp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CF2CF8B-C6D4-4B08-938E-A8D4177ED06F}"/>
                </a:ext>
              </a:extLst>
            </p:cNvPr>
            <p:cNvSpPr/>
            <p:nvPr/>
          </p:nvSpPr>
          <p:spPr>
            <a:xfrm>
              <a:off x="5652120" y="1655176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824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037" name="표 1037">
            <a:extLst>
              <a:ext uri="{FF2B5EF4-FFF2-40B4-BE49-F238E27FC236}">
                <a16:creationId xmlns:a16="http://schemas.microsoft.com/office/drawing/2014/main" id="{3E33ACD6-3CF9-1947-8CEC-D5303893D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532978"/>
              </p:ext>
            </p:extLst>
          </p:nvPr>
        </p:nvGraphicFramePr>
        <p:xfrm>
          <a:off x="4993308" y="1635479"/>
          <a:ext cx="3710931" cy="2000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업로드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FTDI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USB to TTL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3V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3.3V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TXD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GPIO3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RXD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GPIO1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983396289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GND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402167466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/>
                        <a:t>ESP32</a:t>
                      </a:r>
                      <a:r>
                        <a:rPr lang="ko-KR" altLang="en-US" sz="1000" b="0" dirty="0"/>
                        <a:t>의 </a:t>
                      </a:r>
                      <a:r>
                        <a:rPr lang="en-US" altLang="ko-KR" sz="1000" b="0" dirty="0"/>
                        <a:t>GPIO0</a:t>
                      </a:r>
                      <a:r>
                        <a:rPr lang="ko-KR" altLang="en-US" sz="1000" b="0" dirty="0"/>
                        <a:t>과 </a:t>
                      </a:r>
                      <a:r>
                        <a:rPr lang="en-US" altLang="ko-KR" sz="1000" b="0" dirty="0"/>
                        <a:t>GND</a:t>
                      </a:r>
                      <a:r>
                        <a:rPr lang="ko-KR" altLang="en-US" sz="1000" b="0" dirty="0" err="1"/>
                        <a:t>를</a:t>
                      </a:r>
                      <a:r>
                        <a:rPr lang="ko-KR" altLang="en-US" sz="1000" b="0" dirty="0"/>
                        <a:t> 연결</a:t>
                      </a:r>
                    </a:p>
                  </a:txBody>
                  <a:tcPr marL="86328" marR="86328" marT="43164" marB="4316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77264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73998E10-3371-4EDB-B714-3820717F4A98}"/>
              </a:ext>
            </a:extLst>
          </p:cNvPr>
          <p:cNvGrpSpPr/>
          <p:nvPr/>
        </p:nvGrpSpPr>
        <p:grpSpPr>
          <a:xfrm>
            <a:off x="424356" y="1325372"/>
            <a:ext cx="5201171" cy="5034721"/>
            <a:chOff x="424356" y="1325372"/>
            <a:chExt cx="5201171" cy="5034721"/>
          </a:xfrm>
        </p:grpSpPr>
        <p:grpSp>
          <p:nvGrpSpPr>
            <p:cNvPr id="1036" name="그룹 1035">
              <a:extLst>
                <a:ext uri="{FF2B5EF4-FFF2-40B4-BE49-F238E27FC236}">
                  <a16:creationId xmlns:a16="http://schemas.microsoft.com/office/drawing/2014/main" id="{EB24C1B6-6B66-2042-BCE4-44456AE2BD8B}"/>
                </a:ext>
              </a:extLst>
            </p:cNvPr>
            <p:cNvGrpSpPr/>
            <p:nvPr/>
          </p:nvGrpSpPr>
          <p:grpSpPr>
            <a:xfrm>
              <a:off x="882316" y="1325372"/>
              <a:ext cx="3431614" cy="2031622"/>
              <a:chOff x="882316" y="1325372"/>
              <a:chExt cx="3431614" cy="2031622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CD14948-9C3B-434C-A7C7-D1657B8D21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4250" b="55250"/>
              <a:stretch/>
            </p:blipFill>
            <p:spPr bwMode="auto">
              <a:xfrm rot="5400000">
                <a:off x="209399" y="2009697"/>
                <a:ext cx="2031622" cy="662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DE70539-8236-4E4F-B577-76F8994B0D49}"/>
                  </a:ext>
                </a:extLst>
              </p:cNvPr>
              <p:cNvGrpSpPr/>
              <p:nvPr/>
            </p:nvGrpSpPr>
            <p:grpSpPr>
              <a:xfrm>
                <a:off x="2289802" y="1468568"/>
                <a:ext cx="2012436" cy="1888425"/>
                <a:chOff x="2411042" y="1480902"/>
                <a:chExt cx="2185786" cy="2051093"/>
              </a:xfrm>
            </p:grpSpPr>
            <p:pic>
              <p:nvPicPr>
                <p:cNvPr id="1026" name="Picture 2" descr="초간단 wifi 카메라 ESP32-CAM 사용하기">
                  <a:extLst>
                    <a:ext uri="{FF2B5EF4-FFF2-40B4-BE49-F238E27FC236}">
                      <a16:creationId xmlns:a16="http://schemas.microsoft.com/office/drawing/2014/main" id="{30BCB526-9BD7-2344-9956-AD07AFAAB1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63" r="26776"/>
                <a:stretch/>
              </p:blipFill>
              <p:spPr bwMode="auto">
                <a:xfrm>
                  <a:off x="2440473" y="1480902"/>
                  <a:ext cx="2147551" cy="20510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다이아몬드 3">
                  <a:extLst>
                    <a:ext uri="{FF2B5EF4-FFF2-40B4-BE49-F238E27FC236}">
                      <a16:creationId xmlns:a16="http://schemas.microsoft.com/office/drawing/2014/main" id="{EBB8D00A-7C1A-9344-9B79-F4131C68A6E8}"/>
                    </a:ext>
                  </a:extLst>
                </p:cNvPr>
                <p:cNvSpPr/>
                <p:nvPr/>
              </p:nvSpPr>
              <p:spPr>
                <a:xfrm>
                  <a:off x="2411042" y="1628800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19" name="다이아몬드 18">
                  <a:extLst>
                    <a:ext uri="{FF2B5EF4-FFF2-40B4-BE49-F238E27FC236}">
                      <a16:creationId xmlns:a16="http://schemas.microsoft.com/office/drawing/2014/main" id="{B3AA45F0-98D8-AB44-9B49-3D85390F6FBC}"/>
                    </a:ext>
                  </a:extLst>
                </p:cNvPr>
                <p:cNvSpPr/>
                <p:nvPr/>
              </p:nvSpPr>
              <p:spPr>
                <a:xfrm>
                  <a:off x="2411042" y="1772816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0" name="다이아몬드 19">
                  <a:extLst>
                    <a:ext uri="{FF2B5EF4-FFF2-40B4-BE49-F238E27FC236}">
                      <a16:creationId xmlns:a16="http://schemas.microsoft.com/office/drawing/2014/main" id="{3E4384B2-5DE2-BE41-A49C-82BAB5A20FD1}"/>
                    </a:ext>
                  </a:extLst>
                </p:cNvPr>
                <p:cNvSpPr/>
                <p:nvPr/>
              </p:nvSpPr>
              <p:spPr>
                <a:xfrm>
                  <a:off x="4380804" y="1628800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3" name="다이아몬드 22">
                  <a:extLst>
                    <a:ext uri="{FF2B5EF4-FFF2-40B4-BE49-F238E27FC236}">
                      <a16:creationId xmlns:a16="http://schemas.microsoft.com/office/drawing/2014/main" id="{EE22BC74-3E10-AA44-8342-2C97C68171B6}"/>
                    </a:ext>
                  </a:extLst>
                </p:cNvPr>
                <p:cNvSpPr/>
                <p:nvPr/>
              </p:nvSpPr>
              <p:spPr>
                <a:xfrm>
                  <a:off x="4380804" y="1772816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4" name="다이아몬드 23">
                  <a:extLst>
                    <a:ext uri="{FF2B5EF4-FFF2-40B4-BE49-F238E27FC236}">
                      <a16:creationId xmlns:a16="http://schemas.microsoft.com/office/drawing/2014/main" id="{054975D9-624E-9C4E-8276-209392FB4BDA}"/>
                    </a:ext>
                  </a:extLst>
                </p:cNvPr>
                <p:cNvSpPr/>
                <p:nvPr/>
              </p:nvSpPr>
              <p:spPr>
                <a:xfrm>
                  <a:off x="4380804" y="1882051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6" name="다이아몬드 25">
                  <a:extLst>
                    <a:ext uri="{FF2B5EF4-FFF2-40B4-BE49-F238E27FC236}">
                      <a16:creationId xmlns:a16="http://schemas.microsoft.com/office/drawing/2014/main" id="{66B5E599-23E4-D84F-9C85-DEBCA493DE70}"/>
                    </a:ext>
                  </a:extLst>
                </p:cNvPr>
                <p:cNvSpPr/>
                <p:nvPr/>
              </p:nvSpPr>
              <p:spPr>
                <a:xfrm>
                  <a:off x="4380804" y="2026067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27" name="다이아몬드 26">
                  <a:extLst>
                    <a:ext uri="{FF2B5EF4-FFF2-40B4-BE49-F238E27FC236}">
                      <a16:creationId xmlns:a16="http://schemas.microsoft.com/office/drawing/2014/main" id="{1E9C6930-E34F-BE48-A544-3314658F4116}"/>
                    </a:ext>
                  </a:extLst>
                </p:cNvPr>
                <p:cNvSpPr/>
                <p:nvPr/>
              </p:nvSpPr>
              <p:spPr>
                <a:xfrm>
                  <a:off x="4380804" y="2130825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31" name="다이아몬드 30">
                  <a:extLst>
                    <a:ext uri="{FF2B5EF4-FFF2-40B4-BE49-F238E27FC236}">
                      <a16:creationId xmlns:a16="http://schemas.microsoft.com/office/drawing/2014/main" id="{44DC1D8D-41E6-944E-9FDA-D73A5BA79DB8}"/>
                    </a:ext>
                  </a:extLst>
                </p:cNvPr>
                <p:cNvSpPr/>
                <p:nvPr/>
              </p:nvSpPr>
              <p:spPr>
                <a:xfrm>
                  <a:off x="4380804" y="2274841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33" name="다이아몬드 32">
                  <a:extLst>
                    <a:ext uri="{FF2B5EF4-FFF2-40B4-BE49-F238E27FC236}">
                      <a16:creationId xmlns:a16="http://schemas.microsoft.com/office/drawing/2014/main" id="{9F5BF9C9-AFCB-174A-BC18-32A3C8445C05}"/>
                    </a:ext>
                  </a:extLst>
                </p:cNvPr>
                <p:cNvSpPr/>
                <p:nvPr/>
              </p:nvSpPr>
              <p:spPr>
                <a:xfrm>
                  <a:off x="4380804" y="2374194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34" name="다이아몬드 33">
                  <a:extLst>
                    <a:ext uri="{FF2B5EF4-FFF2-40B4-BE49-F238E27FC236}">
                      <a16:creationId xmlns:a16="http://schemas.microsoft.com/office/drawing/2014/main" id="{C8465EFA-4A2E-2E4C-826C-381BA915230C}"/>
                    </a:ext>
                  </a:extLst>
                </p:cNvPr>
                <p:cNvSpPr/>
                <p:nvPr/>
              </p:nvSpPr>
              <p:spPr>
                <a:xfrm>
                  <a:off x="4380804" y="2518210"/>
                  <a:ext cx="216024" cy="216024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</p:grpSp>
          <p:cxnSp>
            <p:nvCxnSpPr>
              <p:cNvPr id="7" name="꺾인 연결선[E] 6">
                <a:extLst>
                  <a:ext uri="{FF2B5EF4-FFF2-40B4-BE49-F238E27FC236}">
                    <a16:creationId xmlns:a16="http://schemas.microsoft.com/office/drawing/2014/main" id="{52E844D6-F776-B34C-AC04-7CBB42FDB32F}"/>
                  </a:ext>
                </a:extLst>
              </p:cNvPr>
              <p:cNvCxnSpPr>
                <a:cxnSpLocks/>
                <a:stCxn id="20" idx="3"/>
                <a:endCxn id="40" idx="2"/>
              </p:cNvCxnSpPr>
              <p:nvPr/>
            </p:nvCxnSpPr>
            <p:spPr>
              <a:xfrm flipH="1">
                <a:off x="1376521" y="1704182"/>
                <a:ext cx="2925716" cy="1557984"/>
              </a:xfrm>
              <a:prstGeom prst="bentConnector4">
                <a:avLst>
                  <a:gd name="adj1" fmla="val -7194"/>
                  <a:gd name="adj2" fmla="val 113509"/>
                </a:avLst>
              </a:prstGeom>
              <a:ln w="158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다이아몬드 35">
                <a:extLst>
                  <a:ext uri="{FF2B5EF4-FFF2-40B4-BE49-F238E27FC236}">
                    <a16:creationId xmlns:a16="http://schemas.microsoft.com/office/drawing/2014/main" id="{CCB15CB3-DF28-1C44-B62C-5A6DBD44A88D}"/>
                  </a:ext>
                </a:extLst>
              </p:cNvPr>
              <p:cNvSpPr/>
              <p:nvPr/>
            </p:nvSpPr>
            <p:spPr>
              <a:xfrm>
                <a:off x="882316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7" name="다이아몬드 36">
                <a:extLst>
                  <a:ext uri="{FF2B5EF4-FFF2-40B4-BE49-F238E27FC236}">
                    <a16:creationId xmlns:a16="http://schemas.microsoft.com/office/drawing/2014/main" id="{E3ADA7EA-55D8-8D49-98AA-9739946C1393}"/>
                  </a:ext>
                </a:extLst>
              </p:cNvPr>
              <p:cNvSpPr/>
              <p:nvPr/>
            </p:nvSpPr>
            <p:spPr>
              <a:xfrm>
                <a:off x="973801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8" name="다이아몬드 37">
                <a:extLst>
                  <a:ext uri="{FF2B5EF4-FFF2-40B4-BE49-F238E27FC236}">
                    <a16:creationId xmlns:a16="http://schemas.microsoft.com/office/drawing/2014/main" id="{363F5DFA-7A30-7A43-AC0F-B1AE67CD75AC}"/>
                  </a:ext>
                </a:extLst>
              </p:cNvPr>
              <p:cNvSpPr/>
              <p:nvPr/>
            </p:nvSpPr>
            <p:spPr>
              <a:xfrm>
                <a:off x="1080163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39" name="다이아몬드 38">
                <a:extLst>
                  <a:ext uri="{FF2B5EF4-FFF2-40B4-BE49-F238E27FC236}">
                    <a16:creationId xmlns:a16="http://schemas.microsoft.com/office/drawing/2014/main" id="{5ACBE008-D39A-BA48-9487-FF75D1DAA922}"/>
                  </a:ext>
                </a:extLst>
              </p:cNvPr>
              <p:cNvSpPr/>
              <p:nvPr/>
            </p:nvSpPr>
            <p:spPr>
              <a:xfrm>
                <a:off x="1183217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sp>
            <p:nvSpPr>
              <p:cNvPr id="40" name="다이아몬드 39">
                <a:extLst>
                  <a:ext uri="{FF2B5EF4-FFF2-40B4-BE49-F238E27FC236}">
                    <a16:creationId xmlns:a16="http://schemas.microsoft.com/office/drawing/2014/main" id="{89C27A11-47E1-B44D-BE50-0454B6F6361C}"/>
                  </a:ext>
                </a:extLst>
              </p:cNvPr>
              <p:cNvSpPr/>
              <p:nvPr/>
            </p:nvSpPr>
            <p:spPr>
              <a:xfrm>
                <a:off x="1277076" y="3063275"/>
                <a:ext cx="198892" cy="198892"/>
              </a:xfrm>
              <a:prstGeom prst="diamond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 dirty="0"/>
              </a:p>
            </p:txBody>
          </p:sp>
          <p:cxnSp>
            <p:nvCxnSpPr>
              <p:cNvPr id="41" name="꺾인 연결선[E] 40">
                <a:extLst>
                  <a:ext uri="{FF2B5EF4-FFF2-40B4-BE49-F238E27FC236}">
                    <a16:creationId xmlns:a16="http://schemas.microsoft.com/office/drawing/2014/main" id="{9FA5AEF8-FF49-4E4F-8347-D3C33A3D56A6}"/>
                  </a:ext>
                </a:extLst>
              </p:cNvPr>
              <p:cNvCxnSpPr>
                <a:stCxn id="24" idx="3"/>
                <a:endCxn id="26" idx="3"/>
              </p:cNvCxnSpPr>
              <p:nvPr/>
            </p:nvCxnSpPr>
            <p:spPr>
              <a:xfrm>
                <a:off x="4302237" y="1937349"/>
                <a:ext cx="11693" cy="132594"/>
              </a:xfrm>
              <a:prstGeom prst="bentConnector3">
                <a:avLst>
                  <a:gd name="adj1" fmla="val 3133331"/>
                </a:avLst>
              </a:prstGeom>
              <a:ln w="15875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꺾인 연결선[E] 43">
                <a:extLst>
                  <a:ext uri="{FF2B5EF4-FFF2-40B4-BE49-F238E27FC236}">
                    <a16:creationId xmlns:a16="http://schemas.microsoft.com/office/drawing/2014/main" id="{08F34ED8-E51D-D347-A1BD-9F9A1F3B6451}"/>
                  </a:ext>
                </a:extLst>
              </p:cNvPr>
              <p:cNvCxnSpPr>
                <a:stCxn id="31" idx="3"/>
                <a:endCxn id="39" idx="2"/>
              </p:cNvCxnSpPr>
              <p:nvPr/>
            </p:nvCxnSpPr>
            <p:spPr>
              <a:xfrm flipH="1">
                <a:off x="1282663" y="2298987"/>
                <a:ext cx="3019574" cy="963179"/>
              </a:xfrm>
              <a:prstGeom prst="bentConnector4">
                <a:avLst>
                  <a:gd name="adj1" fmla="val -9207"/>
                  <a:gd name="adj2" fmla="val 127247"/>
                </a:avLst>
              </a:prstGeom>
              <a:ln w="158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꺾인 연결선[E] 47">
                <a:extLst>
                  <a:ext uri="{FF2B5EF4-FFF2-40B4-BE49-F238E27FC236}">
                    <a16:creationId xmlns:a16="http://schemas.microsoft.com/office/drawing/2014/main" id="{BF57AABD-D611-1048-824C-FC30DE2DCAD1}"/>
                  </a:ext>
                </a:extLst>
              </p:cNvPr>
              <p:cNvCxnSpPr>
                <a:stCxn id="1026" idx="3"/>
                <a:endCxn id="38" idx="2"/>
              </p:cNvCxnSpPr>
              <p:nvPr/>
            </p:nvCxnSpPr>
            <p:spPr>
              <a:xfrm flipH="1">
                <a:off x="1179608" y="2412781"/>
                <a:ext cx="3114523" cy="849385"/>
              </a:xfrm>
              <a:prstGeom prst="bentConnector4">
                <a:avLst>
                  <a:gd name="adj1" fmla="val -10763"/>
                  <a:gd name="adj2" fmla="val 136555"/>
                </a:avLst>
              </a:prstGeom>
              <a:ln w="158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꺾인 연결선[E] 52">
                <a:extLst>
                  <a:ext uri="{FF2B5EF4-FFF2-40B4-BE49-F238E27FC236}">
                    <a16:creationId xmlns:a16="http://schemas.microsoft.com/office/drawing/2014/main" id="{276F2A29-B357-0041-9519-1AD8AE8370C2}"/>
                  </a:ext>
                </a:extLst>
              </p:cNvPr>
              <p:cNvCxnSpPr>
                <a:stCxn id="34" idx="3"/>
                <a:endCxn id="37" idx="2"/>
              </p:cNvCxnSpPr>
              <p:nvPr/>
            </p:nvCxnSpPr>
            <p:spPr>
              <a:xfrm flipH="1">
                <a:off x="1073246" y="2523055"/>
                <a:ext cx="3228991" cy="739111"/>
              </a:xfrm>
              <a:prstGeom prst="bentConnector4">
                <a:avLst>
                  <a:gd name="adj1" fmla="val -11829"/>
                  <a:gd name="adj2" fmla="val 151678"/>
                </a:avLst>
              </a:prstGeom>
              <a:ln w="158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5B5FF2F-C040-4517-B12A-323B0E566B42}"/>
                </a:ext>
              </a:extLst>
            </p:cNvPr>
            <p:cNvGrpSpPr/>
            <p:nvPr/>
          </p:nvGrpSpPr>
          <p:grpSpPr>
            <a:xfrm>
              <a:off x="424356" y="3839384"/>
              <a:ext cx="5201171" cy="2520709"/>
              <a:chOff x="424356" y="3839384"/>
              <a:chExt cx="5201171" cy="2520709"/>
            </a:xfrm>
          </p:grpSpPr>
          <p:pic>
            <p:nvPicPr>
              <p:cNvPr id="1038" name="Picture 8" descr="ESP-07S ESP8266 와이파이 모듈용 IPEX 외장 안테나 HWI-2450DP-IPEX100 Features Connector  : IPEX Size : 130mm X 9mm">
                <a:extLst>
                  <a:ext uri="{FF2B5EF4-FFF2-40B4-BE49-F238E27FC236}">
                    <a16:creationId xmlns:a16="http://schemas.microsoft.com/office/drawing/2014/main" id="{49101147-9304-334B-B022-9B8F62A7D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700000">
                <a:off x="3419906" y="4154473"/>
                <a:ext cx="2520709" cy="1890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35" name="그룹 1034">
                <a:extLst>
                  <a:ext uri="{FF2B5EF4-FFF2-40B4-BE49-F238E27FC236}">
                    <a16:creationId xmlns:a16="http://schemas.microsoft.com/office/drawing/2014/main" id="{C0A8934F-E45F-4F4D-8183-73859226E402}"/>
                  </a:ext>
                </a:extLst>
              </p:cNvPr>
              <p:cNvGrpSpPr/>
              <p:nvPr/>
            </p:nvGrpSpPr>
            <p:grpSpPr>
              <a:xfrm>
                <a:off x="424356" y="4124101"/>
                <a:ext cx="3670666" cy="1692794"/>
                <a:chOff x="603350" y="4005715"/>
                <a:chExt cx="4094874" cy="1888425"/>
              </a:xfrm>
            </p:grpSpPr>
            <p:pic>
              <p:nvPicPr>
                <p:cNvPr id="1030" name="Picture 6" descr="How do I correctly power the l298n motor driver with 6v? - Electrical  Engineering Stack Exchange">
                  <a:extLst>
                    <a:ext uri="{FF2B5EF4-FFF2-40B4-BE49-F238E27FC236}">
                      <a16:creationId xmlns:a16="http://schemas.microsoft.com/office/drawing/2014/main" id="{CCB444B5-96A2-F04A-9A52-9E7A50AA90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738" t="45967" r="48251" b="19499"/>
                <a:stretch/>
              </p:blipFill>
              <p:spPr bwMode="auto">
                <a:xfrm>
                  <a:off x="603350" y="4120808"/>
                  <a:ext cx="1604214" cy="16823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다이아몬드 58">
                  <a:extLst>
                    <a:ext uri="{FF2B5EF4-FFF2-40B4-BE49-F238E27FC236}">
                      <a16:creationId xmlns:a16="http://schemas.microsoft.com/office/drawing/2014/main" id="{26C0764A-F75A-3046-B65C-05234D51D5AB}"/>
                    </a:ext>
                  </a:extLst>
                </p:cNvPr>
                <p:cNvSpPr/>
                <p:nvPr/>
              </p:nvSpPr>
              <p:spPr>
                <a:xfrm>
                  <a:off x="834221" y="5261478"/>
                  <a:ext cx="542300" cy="542300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63" name="다이아몬드 62">
                  <a:extLst>
                    <a:ext uri="{FF2B5EF4-FFF2-40B4-BE49-F238E27FC236}">
                      <a16:creationId xmlns:a16="http://schemas.microsoft.com/office/drawing/2014/main" id="{F1327BEA-4439-4344-883D-365E0DFC1A12}"/>
                    </a:ext>
                  </a:extLst>
                </p:cNvPr>
                <p:cNvSpPr/>
                <p:nvPr/>
              </p:nvSpPr>
              <p:spPr>
                <a:xfrm>
                  <a:off x="1288234" y="5261478"/>
                  <a:ext cx="542300" cy="542300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pic>
              <p:nvPicPr>
                <p:cNvPr id="69" name="Picture 2" descr="초간단 wifi 카메라 ESP32-CAM 사용하기">
                  <a:extLst>
                    <a:ext uri="{FF2B5EF4-FFF2-40B4-BE49-F238E27FC236}">
                      <a16:creationId xmlns:a16="http://schemas.microsoft.com/office/drawing/2014/main" id="{F6496D7B-9B2E-3540-ACE0-E694524C11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763" r="26776"/>
                <a:stretch/>
              </p:blipFill>
              <p:spPr bwMode="auto">
                <a:xfrm>
                  <a:off x="2712885" y="4005715"/>
                  <a:ext cx="1977233" cy="18884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0" name="다이아몬드 69">
                  <a:extLst>
                    <a:ext uri="{FF2B5EF4-FFF2-40B4-BE49-F238E27FC236}">
                      <a16:creationId xmlns:a16="http://schemas.microsoft.com/office/drawing/2014/main" id="{5D856A3D-CAD7-C647-A16D-32DA3993DFF7}"/>
                    </a:ext>
                  </a:extLst>
                </p:cNvPr>
                <p:cNvSpPr/>
                <p:nvPr/>
              </p:nvSpPr>
              <p:spPr>
                <a:xfrm>
                  <a:off x="2685788" y="4141884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1" name="다이아몬드 70">
                  <a:extLst>
                    <a:ext uri="{FF2B5EF4-FFF2-40B4-BE49-F238E27FC236}">
                      <a16:creationId xmlns:a16="http://schemas.microsoft.com/office/drawing/2014/main" id="{5C53C1A8-929B-F248-A20F-37ADDA22BC7B}"/>
                    </a:ext>
                  </a:extLst>
                </p:cNvPr>
                <p:cNvSpPr/>
                <p:nvPr/>
              </p:nvSpPr>
              <p:spPr>
                <a:xfrm>
                  <a:off x="2685788" y="4274478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2" name="다이아몬드 71">
                  <a:extLst>
                    <a:ext uri="{FF2B5EF4-FFF2-40B4-BE49-F238E27FC236}">
                      <a16:creationId xmlns:a16="http://schemas.microsoft.com/office/drawing/2014/main" id="{CFCA936D-5812-2D4C-AD82-79BCFB93FD28}"/>
                    </a:ext>
                  </a:extLst>
                </p:cNvPr>
                <p:cNvSpPr/>
                <p:nvPr/>
              </p:nvSpPr>
              <p:spPr>
                <a:xfrm>
                  <a:off x="4499332" y="4141884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3" name="다이아몬드 72">
                  <a:extLst>
                    <a:ext uri="{FF2B5EF4-FFF2-40B4-BE49-F238E27FC236}">
                      <a16:creationId xmlns:a16="http://schemas.microsoft.com/office/drawing/2014/main" id="{345FBF88-37B2-C14A-B7BB-FB34DE878A8E}"/>
                    </a:ext>
                  </a:extLst>
                </p:cNvPr>
                <p:cNvSpPr/>
                <p:nvPr/>
              </p:nvSpPr>
              <p:spPr>
                <a:xfrm>
                  <a:off x="4499332" y="4274478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4" name="다이아몬드 73">
                  <a:extLst>
                    <a:ext uri="{FF2B5EF4-FFF2-40B4-BE49-F238E27FC236}">
                      <a16:creationId xmlns:a16="http://schemas.microsoft.com/office/drawing/2014/main" id="{BB8953A0-4C92-D84C-947C-080AD1274018}"/>
                    </a:ext>
                  </a:extLst>
                </p:cNvPr>
                <p:cNvSpPr/>
                <p:nvPr/>
              </p:nvSpPr>
              <p:spPr>
                <a:xfrm>
                  <a:off x="4499332" y="4375050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5" name="다이아몬드 74">
                  <a:extLst>
                    <a:ext uri="{FF2B5EF4-FFF2-40B4-BE49-F238E27FC236}">
                      <a16:creationId xmlns:a16="http://schemas.microsoft.com/office/drawing/2014/main" id="{69295400-9A16-8A4A-A423-5219A3FC61B4}"/>
                    </a:ext>
                  </a:extLst>
                </p:cNvPr>
                <p:cNvSpPr/>
                <p:nvPr/>
              </p:nvSpPr>
              <p:spPr>
                <a:xfrm>
                  <a:off x="4499332" y="4507644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6" name="다이아몬드 75">
                  <a:extLst>
                    <a:ext uri="{FF2B5EF4-FFF2-40B4-BE49-F238E27FC236}">
                      <a16:creationId xmlns:a16="http://schemas.microsoft.com/office/drawing/2014/main" id="{AE503F93-C899-8E42-9B46-2E64812113CB}"/>
                    </a:ext>
                  </a:extLst>
                </p:cNvPr>
                <p:cNvSpPr/>
                <p:nvPr/>
              </p:nvSpPr>
              <p:spPr>
                <a:xfrm>
                  <a:off x="4499332" y="4604094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7" name="다이아몬드 76">
                  <a:extLst>
                    <a:ext uri="{FF2B5EF4-FFF2-40B4-BE49-F238E27FC236}">
                      <a16:creationId xmlns:a16="http://schemas.microsoft.com/office/drawing/2014/main" id="{91555198-7ED1-5E43-B766-A6D5DB16FCD0}"/>
                    </a:ext>
                  </a:extLst>
                </p:cNvPr>
                <p:cNvSpPr/>
                <p:nvPr/>
              </p:nvSpPr>
              <p:spPr>
                <a:xfrm>
                  <a:off x="4499332" y="4736688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8" name="다이아몬드 77">
                  <a:extLst>
                    <a:ext uri="{FF2B5EF4-FFF2-40B4-BE49-F238E27FC236}">
                      <a16:creationId xmlns:a16="http://schemas.microsoft.com/office/drawing/2014/main" id="{40590DAF-62AD-8E48-9506-1884DFD0B756}"/>
                    </a:ext>
                  </a:extLst>
                </p:cNvPr>
                <p:cNvSpPr/>
                <p:nvPr/>
              </p:nvSpPr>
              <p:spPr>
                <a:xfrm>
                  <a:off x="4499332" y="4828162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sp>
              <p:nvSpPr>
                <p:cNvPr id="79" name="다이아몬드 78">
                  <a:extLst>
                    <a:ext uri="{FF2B5EF4-FFF2-40B4-BE49-F238E27FC236}">
                      <a16:creationId xmlns:a16="http://schemas.microsoft.com/office/drawing/2014/main" id="{63D50E70-18E9-C742-8135-7D820EF31F92}"/>
                    </a:ext>
                  </a:extLst>
                </p:cNvPr>
                <p:cNvSpPr/>
                <p:nvPr/>
              </p:nvSpPr>
              <p:spPr>
                <a:xfrm>
                  <a:off x="4499332" y="4960756"/>
                  <a:ext cx="198892" cy="198892"/>
                </a:xfrm>
                <a:prstGeom prst="diamond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b="1" dirty="0"/>
                </a:p>
              </p:txBody>
            </p:sp>
            <p:cxnSp>
              <p:nvCxnSpPr>
                <p:cNvPr id="1027" name="꺾인 연결선[E] 1026">
                  <a:extLst>
                    <a:ext uri="{FF2B5EF4-FFF2-40B4-BE49-F238E27FC236}">
                      <a16:creationId xmlns:a16="http://schemas.microsoft.com/office/drawing/2014/main" id="{D2657FA3-7AC9-164B-AA8B-C7E9D748B270}"/>
                    </a:ext>
                  </a:extLst>
                </p:cNvPr>
                <p:cNvCxnSpPr>
                  <a:stCxn id="70" idx="1"/>
                  <a:endCxn id="59" idx="2"/>
                </p:cNvCxnSpPr>
                <p:nvPr/>
              </p:nvCxnSpPr>
              <p:spPr>
                <a:xfrm rot="10800000" flipV="1">
                  <a:off x="1105372" y="4241330"/>
                  <a:ext cx="1580417" cy="1562448"/>
                </a:xfrm>
                <a:prstGeom prst="bentConnector4">
                  <a:avLst>
                    <a:gd name="adj1" fmla="val 25263"/>
                    <a:gd name="adj2" fmla="val 114631"/>
                  </a:avLst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2" name="꺾인 연결선[E] 1031">
                  <a:extLst>
                    <a:ext uri="{FF2B5EF4-FFF2-40B4-BE49-F238E27FC236}">
                      <a16:creationId xmlns:a16="http://schemas.microsoft.com/office/drawing/2014/main" id="{DD5D8C28-A95C-F142-BB28-A1FDFB384F70}"/>
                    </a:ext>
                  </a:extLst>
                </p:cNvPr>
                <p:cNvCxnSpPr>
                  <a:stCxn id="71" idx="1"/>
                  <a:endCxn id="63" idx="2"/>
                </p:cNvCxnSpPr>
                <p:nvPr/>
              </p:nvCxnSpPr>
              <p:spPr>
                <a:xfrm rot="10800000" flipV="1">
                  <a:off x="1559384" y="4373924"/>
                  <a:ext cx="1126404" cy="1429854"/>
                </a:xfrm>
                <a:prstGeom prst="bentConnector4">
                  <a:avLst>
                    <a:gd name="adj1" fmla="val 29188"/>
                    <a:gd name="adj2" fmla="val 121749"/>
                  </a:avLst>
                </a:prstGeom>
                <a:ln w="15875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0" name="꺾인 연결선[E] 1039">
                <a:extLst>
                  <a:ext uri="{FF2B5EF4-FFF2-40B4-BE49-F238E27FC236}">
                    <a16:creationId xmlns:a16="http://schemas.microsoft.com/office/drawing/2014/main" id="{96FD726F-A38F-494E-BF2D-77049136412E}"/>
                  </a:ext>
                </a:extLst>
              </p:cNvPr>
              <p:cNvCxnSpPr>
                <a:cxnSpLocks/>
                <a:stCxn id="69" idx="0"/>
              </p:cNvCxnSpPr>
              <p:nvPr/>
            </p:nvCxnSpPr>
            <p:spPr>
              <a:xfrm rot="16200000" flipH="1">
                <a:off x="3783662" y="3541994"/>
                <a:ext cx="206232" cy="1370447"/>
              </a:xfrm>
              <a:prstGeom prst="bentConnector4">
                <a:avLst>
                  <a:gd name="adj1" fmla="val -110846"/>
                  <a:gd name="adj2" fmla="val 82333"/>
                </a:avLst>
              </a:prstGeom>
              <a:ln w="158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91" name="표 1037">
            <a:extLst>
              <a:ext uri="{FF2B5EF4-FFF2-40B4-BE49-F238E27FC236}">
                <a16:creationId xmlns:a16="http://schemas.microsoft.com/office/drawing/2014/main" id="{11A0FC31-D259-7E47-95A3-D1D9DB6A9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85999"/>
              </p:ext>
            </p:extLst>
          </p:nvPr>
        </p:nvGraphicFramePr>
        <p:xfrm>
          <a:off x="4993308" y="4280362"/>
          <a:ext cx="3710931" cy="1333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100">
                  <a:extLst>
                    <a:ext uri="{9D8B030D-6E8A-4147-A177-3AD203B41FA5}">
                      <a16:colId xmlns:a16="http://schemas.microsoft.com/office/drawing/2014/main" val="4203097165"/>
                    </a:ext>
                  </a:extLst>
                </a:gridCol>
                <a:gridCol w="841501">
                  <a:extLst>
                    <a:ext uri="{9D8B030D-6E8A-4147-A177-3AD203B41FA5}">
                      <a16:colId xmlns:a16="http://schemas.microsoft.com/office/drawing/2014/main" val="2632443922"/>
                    </a:ext>
                  </a:extLst>
                </a:gridCol>
                <a:gridCol w="1840330">
                  <a:extLst>
                    <a:ext uri="{9D8B030D-6E8A-4147-A177-3AD203B41FA5}">
                      <a16:colId xmlns:a16="http://schemas.microsoft.com/office/drawing/2014/main" val="3722195669"/>
                    </a:ext>
                  </a:extLst>
                </a:gridCol>
              </a:tblGrid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구동 시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연결 핀</a:t>
                      </a:r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870229124"/>
                  </a:ext>
                </a:extLst>
              </a:tr>
              <a:tr h="33336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6V Battery</a:t>
                      </a:r>
                      <a:endParaRPr lang="ko-KR" altLang="en-US" sz="1000" dirty="0"/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(+)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</a:t>
                      </a:r>
                      <a:r>
                        <a:rPr lang="en-US" altLang="ko-KR" sz="1000" dirty="0"/>
                        <a:t> 5V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2924942313"/>
                  </a:ext>
                </a:extLst>
              </a:tr>
              <a:tr h="33336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(-)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ESP32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GND</a:t>
                      </a:r>
                      <a:r>
                        <a:rPr lang="ko-KR" altLang="en-US" sz="1000" dirty="0"/>
                        <a:t>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872812272"/>
                  </a:ext>
                </a:extLst>
              </a:tr>
              <a:tr h="333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IPEX </a:t>
                      </a:r>
                      <a:r>
                        <a:rPr lang="ko-KR" altLang="en-US" sz="1000" dirty="0"/>
                        <a:t>안테나</a:t>
                      </a:r>
                    </a:p>
                  </a:txBody>
                  <a:tcPr marL="86328" marR="86328" marT="43164" marB="4316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연결부</a:t>
                      </a:r>
                      <a:endParaRPr lang="ko-KR" altLang="en-US" sz="1000" dirty="0"/>
                    </a:p>
                  </a:txBody>
                  <a:tcPr marL="82199" marR="82199" marT="41100" marB="411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ESP32 </a:t>
                      </a:r>
                      <a:r>
                        <a:rPr lang="ko-KR" altLang="en-US" sz="900" dirty="0" err="1"/>
                        <a:t>외장안테나</a:t>
                      </a:r>
                      <a:r>
                        <a:rPr lang="ko-KR" altLang="en-US" sz="900" dirty="0"/>
                        <a:t> 포트에 연결</a:t>
                      </a:r>
                    </a:p>
                  </a:txBody>
                  <a:tcPr marL="82199" marR="82199" marT="41100" marB="41100" anchor="ctr"/>
                </a:tc>
                <a:extLst>
                  <a:ext uri="{0D108BD9-81ED-4DB2-BD59-A6C34878D82A}">
                    <a16:rowId xmlns:a16="http://schemas.microsoft.com/office/drawing/2014/main" val="3736750849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5FA94DE1-F60D-4A4C-A0A8-FDE2D2DE2629}"/>
              </a:ext>
            </a:extLst>
          </p:cNvPr>
          <p:cNvSpPr/>
          <p:nvPr/>
        </p:nvSpPr>
        <p:spPr>
          <a:xfrm>
            <a:off x="282400" y="1226228"/>
            <a:ext cx="8585104" cy="507458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66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E9B1EE0-72CB-8341-9D35-5C5B040654BA}"/>
              </a:ext>
            </a:extLst>
          </p:cNvPr>
          <p:cNvSpPr/>
          <p:nvPr/>
        </p:nvSpPr>
        <p:spPr>
          <a:xfrm>
            <a:off x="424356" y="1550988"/>
            <a:ext cx="2059412" cy="44455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E1010EA-DEF3-B94D-86AD-C663B06F06F1}"/>
              </a:ext>
            </a:extLst>
          </p:cNvPr>
          <p:cNvSpPr/>
          <p:nvPr/>
        </p:nvSpPr>
        <p:spPr>
          <a:xfrm>
            <a:off x="282400" y="1486464"/>
            <a:ext cx="8585104" cy="45541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Rounded Rectangle 1">
            <a:extLst>
              <a:ext uri="{FF2B5EF4-FFF2-40B4-BE49-F238E27FC236}">
                <a16:creationId xmlns:a16="http://schemas.microsoft.com/office/drawing/2014/main" id="{08CE528D-C816-4EE7-A3B6-6E332DAA8E0C}"/>
              </a:ext>
            </a:extLst>
          </p:cNvPr>
          <p:cNvSpPr>
            <a:spLocks/>
          </p:cNvSpPr>
          <p:nvPr/>
        </p:nvSpPr>
        <p:spPr>
          <a:xfrm>
            <a:off x="1048565" y="1665939"/>
            <a:ext cx="838835" cy="1674231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4" name="텍스트 상자 74">
            <a:extLst>
              <a:ext uri="{FF2B5EF4-FFF2-40B4-BE49-F238E27FC236}">
                <a16:creationId xmlns:a16="http://schemas.microsoft.com/office/drawing/2014/main" id="{7587F843-13E9-49D6-9535-19160B190908}"/>
              </a:ext>
            </a:extLst>
          </p:cNvPr>
          <p:cNvSpPr txBox="1">
            <a:spLocks/>
          </p:cNvSpPr>
          <p:nvPr/>
        </p:nvSpPr>
        <p:spPr>
          <a:xfrm>
            <a:off x="506141" y="5573306"/>
            <a:ext cx="1895841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hangingPunct="1"/>
            <a:r>
              <a:rPr lang="ko-KR" altLang="en-US" sz="800" dirty="0">
                <a:latin typeface="나눔고딕" charset="0"/>
                <a:ea typeface="나눔고딕" charset="0"/>
              </a:rPr>
              <a:t>앱 수동 실행 시</a:t>
            </a:r>
            <a:endParaRPr lang="en-US" altLang="ko-KR" sz="800" dirty="0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lang="ko-KR" altLang="en-US" sz="800" dirty="0">
                <a:latin typeface="나눔고딕" charset="0"/>
                <a:ea typeface="나눔고딕" charset="0"/>
              </a:rPr>
              <a:t>앱 내 카메라 실행</a:t>
            </a:r>
            <a:endParaRPr lang="en-US" altLang="ko-KR" sz="800" dirty="0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lang="en-US" altLang="ko-KR" sz="800" dirty="0">
                <a:latin typeface="나눔고딕" charset="0"/>
                <a:ea typeface="나눔고딕" charset="0"/>
              </a:rPr>
              <a:t>(</a:t>
            </a:r>
            <a:r>
              <a:rPr lang="ko-KR" altLang="en-US" sz="800" dirty="0">
                <a:latin typeface="나눔고딕" charset="0"/>
                <a:ea typeface="나눔고딕" charset="0"/>
              </a:rPr>
              <a:t>바코드 인식 </a:t>
            </a:r>
            <a:r>
              <a:rPr lang="en-US" altLang="ko-KR" sz="800" dirty="0">
                <a:latin typeface="나눔고딕" charset="0"/>
                <a:ea typeface="나눔고딕" charset="0"/>
              </a:rPr>
              <a:t>/ </a:t>
            </a:r>
            <a:r>
              <a:rPr lang="ko-KR" altLang="en-US" sz="800" dirty="0" err="1">
                <a:latin typeface="나눔고딕" charset="0"/>
                <a:ea typeface="나눔고딕" charset="0"/>
              </a:rPr>
              <a:t>똑쇼</a:t>
            </a:r>
            <a:r>
              <a:rPr lang="ko-KR" altLang="en-US" sz="800" dirty="0">
                <a:latin typeface="나눔고딕" charset="0"/>
                <a:ea typeface="나눔고딕" charset="0"/>
              </a:rPr>
              <a:t> 매핑 가능</a:t>
            </a:r>
            <a:r>
              <a:rPr lang="en-US" altLang="ko-KR" sz="800" dirty="0">
                <a:latin typeface="나눔고딕" charset="0"/>
                <a:ea typeface="나눔고딕" charset="0"/>
              </a:rPr>
              <a:t>)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F2A1C2-5E59-4AE8-8A6C-D54E710A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16" y="1700745"/>
            <a:ext cx="766111" cy="16173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E247AD-0874-4F2B-882C-52B30587B7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53" y="3847661"/>
            <a:ext cx="786848" cy="1661122"/>
          </a:xfrm>
          <a:prstGeom prst="rect">
            <a:avLst/>
          </a:prstGeom>
        </p:spPr>
      </p:pic>
      <p:sp>
        <p:nvSpPr>
          <p:cNvPr id="38" name="Rounded Rectangle 1">
            <a:extLst>
              <a:ext uri="{FF2B5EF4-FFF2-40B4-BE49-F238E27FC236}">
                <a16:creationId xmlns:a16="http://schemas.microsoft.com/office/drawing/2014/main" id="{BF07521F-7A04-40D8-85F4-082308D958FB}"/>
              </a:ext>
            </a:extLst>
          </p:cNvPr>
          <p:cNvSpPr>
            <a:spLocks/>
          </p:cNvSpPr>
          <p:nvPr/>
        </p:nvSpPr>
        <p:spPr>
          <a:xfrm>
            <a:off x="1048565" y="3834551"/>
            <a:ext cx="838835" cy="1674231"/>
          </a:xfrm>
          <a:prstGeom prst="roundRect">
            <a:avLst/>
          </a:prstGeom>
          <a:solidFill>
            <a:schemeClr val="bg1">
              <a:alpha val="0"/>
            </a:schemeClr>
          </a:solidFill>
          <a:ln w="254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74">
            <a:extLst>
              <a:ext uri="{FF2B5EF4-FFF2-40B4-BE49-F238E27FC236}">
                <a16:creationId xmlns:a16="http://schemas.microsoft.com/office/drawing/2014/main" id="{BA0FC884-74D7-4529-B0BF-0A283B667F78}"/>
              </a:ext>
            </a:extLst>
          </p:cNvPr>
          <p:cNvSpPr txBox="1">
            <a:spLocks/>
          </p:cNvSpPr>
          <p:nvPr/>
        </p:nvSpPr>
        <p:spPr>
          <a:xfrm>
            <a:off x="769986" y="3454876"/>
            <a:ext cx="1368152" cy="247014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ctr" hangingPunct="1"/>
            <a:r>
              <a:rPr lang="ko-KR" altLang="en-US" sz="800" dirty="0">
                <a:latin typeface="나눔고딕" charset="0"/>
                <a:ea typeface="나눔고딕" charset="0"/>
              </a:rPr>
              <a:t>스마트안경으로 조회 시 </a:t>
            </a:r>
            <a:endParaRPr lang="en-US" altLang="ko-KR" sz="800" dirty="0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lang="ko-KR" altLang="en-US" sz="800" dirty="0">
                <a:latin typeface="나눔고딕" charset="0"/>
                <a:ea typeface="나눔고딕" charset="0"/>
              </a:rPr>
              <a:t>바로 메인 페이지 출력</a:t>
            </a:r>
            <a:endParaRPr lang="ko-KR" altLang="en-US" sz="1800" dirty="0">
              <a:latin typeface="나눔고딕" charset="0"/>
              <a:ea typeface="나눔고딕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321263-3826-48AB-9C2A-CC9F6C009F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51" b="18182"/>
          <a:stretch/>
        </p:blipFill>
        <p:spPr>
          <a:xfrm>
            <a:off x="2519598" y="2755410"/>
            <a:ext cx="6227639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 w="38100">
          <a:solidFill>
            <a:schemeClr val="tx1">
              <a:lumMod val="95000"/>
              <a:lumOff val="5000"/>
            </a:schemeClr>
          </a:solidFill>
        </a:ln>
        <a:effectLst>
          <a:outerShdw blurRad="183751" dist="125858" dir="2700000" sx="101124" sy="101124" algn="tl" rotWithShape="0">
            <a:prstClr val="black">
              <a:alpha val="46579"/>
            </a:prstClr>
          </a:outerShdw>
        </a:effectLst>
      </a:spPr>
      <a:bodyPr rtlCol="0" anchor="ctr"/>
      <a:lstStyle>
        <a:defPPr algn="ctr">
          <a:defRPr kumimoji="1"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4199</TotalTime>
  <Words>1322</Words>
  <Application>Microsoft Office PowerPoint</Application>
  <PresentationFormat>화면 슬라이드 쇼(4:3)</PresentationFormat>
  <Paragraphs>258</Paragraphs>
  <Slides>33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태</cp:lastModifiedBy>
  <cp:revision>294</cp:revision>
  <cp:lastPrinted>2021-08-28T11:42:16Z</cp:lastPrinted>
  <dcterms:created xsi:type="dcterms:W3CDTF">2014-04-16T00:55:54Z</dcterms:created>
  <dcterms:modified xsi:type="dcterms:W3CDTF">2021-08-28T14:33:44Z</dcterms:modified>
</cp:coreProperties>
</file>